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6" r:id="rId11"/>
    <p:sldId id="277" r:id="rId12"/>
    <p:sldId id="278" r:id="rId13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86" d="100"/>
          <a:sy n="86" d="100"/>
        </p:scale>
        <p:origin x="96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356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53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1099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9046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32308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715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869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FF66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FF66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FF66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9166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693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00684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491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94001" y="35763"/>
            <a:ext cx="4555997" cy="848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FF66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2742" y="3345910"/>
            <a:ext cx="8413750" cy="1678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019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771775" cy="2079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876798"/>
            <a:ext cx="3886200" cy="1943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67200" y="2346300"/>
            <a:ext cx="3810000" cy="37433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 rot="2872308">
            <a:off x="3679869" y="-799177"/>
            <a:ext cx="4320540" cy="50017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667625" y="5373687"/>
            <a:ext cx="1074737" cy="107473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5313" y="1125024"/>
            <a:ext cx="5236369" cy="378950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spcBef>
                <a:spcPts val="75"/>
              </a:spcBef>
              <a:tabLst>
                <a:tab pos="3843814" algn="l"/>
              </a:tabLst>
            </a:pPr>
            <a:r>
              <a:rPr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Lei da Gravitação</a:t>
            </a:r>
            <a:r>
              <a:rPr sz="2400" b="1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Universal	de</a:t>
            </a:r>
            <a:r>
              <a:rPr sz="2400" b="1" spc="-5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Newton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60730" y="1880331"/>
            <a:ext cx="6075044" cy="111761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049" marR="3810" indent="-476" algn="ctr">
              <a:spcBef>
                <a:spcPts val="75"/>
              </a:spcBef>
            </a:pPr>
            <a:r>
              <a:rPr b="1" i="1" spc="-4" dirty="0">
                <a:latin typeface="Times New Roman"/>
                <a:cs typeface="Times New Roman"/>
              </a:rPr>
              <a:t>“</a:t>
            </a:r>
            <a:r>
              <a:rPr b="1" spc="-4" dirty="0">
                <a:latin typeface="Times New Roman"/>
                <a:cs typeface="Times New Roman"/>
              </a:rPr>
              <a:t>Dois corpos </a:t>
            </a:r>
            <a:r>
              <a:rPr b="1" dirty="0">
                <a:latin typeface="Times New Roman"/>
                <a:cs typeface="Times New Roman"/>
              </a:rPr>
              <a:t>atraem-se gravitacionalmente com </a:t>
            </a:r>
            <a:r>
              <a:rPr b="1" spc="-4" dirty="0">
                <a:latin typeface="Times New Roman"/>
                <a:cs typeface="Times New Roman"/>
              </a:rPr>
              <a:t>forças </a:t>
            </a:r>
            <a:r>
              <a:rPr b="1" spc="-8" dirty="0">
                <a:latin typeface="Times New Roman"/>
                <a:cs typeface="Times New Roman"/>
              </a:rPr>
              <a:t>de  </a:t>
            </a:r>
            <a:r>
              <a:rPr b="1" dirty="0">
                <a:latin typeface="Times New Roman"/>
                <a:cs typeface="Times New Roman"/>
              </a:rPr>
              <a:t>intensidades </a:t>
            </a:r>
            <a:r>
              <a:rPr b="1" spc="-4" dirty="0">
                <a:latin typeface="Times New Roman"/>
                <a:cs typeface="Times New Roman"/>
              </a:rPr>
              <a:t>diretamente </a:t>
            </a:r>
            <a:r>
              <a:rPr b="1" spc="-8" dirty="0">
                <a:latin typeface="Times New Roman"/>
                <a:cs typeface="Times New Roman"/>
              </a:rPr>
              <a:t>proporcional </a:t>
            </a:r>
            <a:r>
              <a:rPr b="1" dirty="0">
                <a:latin typeface="Times New Roman"/>
                <a:cs typeface="Times New Roman"/>
              </a:rPr>
              <a:t>ao </a:t>
            </a:r>
            <a:r>
              <a:rPr b="1" spc="-8" dirty="0">
                <a:latin typeface="Times New Roman"/>
                <a:cs typeface="Times New Roman"/>
              </a:rPr>
              <a:t>produto </a:t>
            </a:r>
            <a:r>
              <a:rPr b="1" spc="-4" dirty="0">
                <a:latin typeface="Times New Roman"/>
                <a:cs typeface="Times New Roman"/>
              </a:rPr>
              <a:t>de suas  </a:t>
            </a:r>
            <a:r>
              <a:rPr b="1" dirty="0">
                <a:latin typeface="Times New Roman"/>
                <a:cs typeface="Times New Roman"/>
              </a:rPr>
              <a:t>massas e inversamente </a:t>
            </a:r>
            <a:r>
              <a:rPr b="1" spc="-8" dirty="0">
                <a:latin typeface="Times New Roman"/>
                <a:cs typeface="Times New Roman"/>
              </a:rPr>
              <a:t>proporcional </a:t>
            </a:r>
            <a:r>
              <a:rPr b="1" dirty="0">
                <a:latin typeface="Times New Roman"/>
                <a:cs typeface="Times New Roman"/>
              </a:rPr>
              <a:t>ao </a:t>
            </a:r>
            <a:r>
              <a:rPr b="1" spc="-4" dirty="0">
                <a:latin typeface="Times New Roman"/>
                <a:cs typeface="Times New Roman"/>
              </a:rPr>
              <a:t>quadrado </a:t>
            </a:r>
            <a:r>
              <a:rPr b="1" dirty="0">
                <a:latin typeface="Times New Roman"/>
                <a:cs typeface="Times New Roman"/>
              </a:rPr>
              <a:t>da</a:t>
            </a:r>
            <a:r>
              <a:rPr b="1" spc="-38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distância  </a:t>
            </a:r>
            <a:r>
              <a:rPr b="1" spc="-4" dirty="0">
                <a:latin typeface="Times New Roman"/>
                <a:cs typeface="Times New Roman"/>
              </a:rPr>
              <a:t>que separa </a:t>
            </a:r>
            <a:r>
              <a:rPr b="1" dirty="0">
                <a:latin typeface="Times New Roman"/>
                <a:cs typeface="Times New Roman"/>
              </a:rPr>
              <a:t>seus </a:t>
            </a:r>
            <a:r>
              <a:rPr b="1" spc="-8" dirty="0">
                <a:latin typeface="Times New Roman"/>
                <a:cs typeface="Times New Roman"/>
              </a:rPr>
              <a:t>centros </a:t>
            </a:r>
            <a:r>
              <a:rPr b="1" spc="-4" dirty="0">
                <a:latin typeface="Times New Roman"/>
                <a:cs typeface="Times New Roman"/>
              </a:rPr>
              <a:t>de</a:t>
            </a:r>
            <a:r>
              <a:rPr b="1" spc="-15" dirty="0">
                <a:latin typeface="Times New Roman"/>
                <a:cs typeface="Times New Roman"/>
              </a:rPr>
              <a:t> </a:t>
            </a:r>
            <a:r>
              <a:rPr b="1" spc="-4" dirty="0">
                <a:latin typeface="Times New Roman"/>
                <a:cs typeface="Times New Roman"/>
              </a:rPr>
              <a:t>gravidade.”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86100" y="3200401"/>
            <a:ext cx="2600325" cy="25371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2702258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5058" y="884073"/>
            <a:ext cx="6384493" cy="1661993"/>
          </a:xfrm>
        </p:spPr>
        <p:txBody>
          <a:bodyPr/>
          <a:lstStyle/>
          <a:p>
            <a:pPr algn="ctr"/>
            <a:r>
              <a:rPr lang="pt-BR" dirty="0" smtClean="0"/>
              <a:t>Diferença entre peso e massa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idx="1"/>
          </p:nvPr>
        </p:nvSpPr>
        <p:spPr>
          <a:xfrm>
            <a:off x="1445056" y="2400300"/>
            <a:ext cx="6310313" cy="1477328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Massa</a:t>
            </a:r>
            <a:r>
              <a:rPr lang="pt-BR" b="0" dirty="0"/>
              <a:t> e </a:t>
            </a:r>
            <a:r>
              <a:rPr lang="pt-BR" dirty="0"/>
              <a:t>peso</a:t>
            </a:r>
            <a:r>
              <a:rPr lang="pt-BR" b="0" dirty="0"/>
              <a:t> são grandezas diferentes. A </a:t>
            </a:r>
            <a:r>
              <a:rPr lang="pt-BR" dirty="0"/>
              <a:t>massa</a:t>
            </a:r>
            <a:r>
              <a:rPr lang="pt-BR" b="0" dirty="0"/>
              <a:t> mede a quantidade de matéria de um corpo, e o </a:t>
            </a:r>
            <a:r>
              <a:rPr lang="pt-BR" dirty="0"/>
              <a:t>peso</a:t>
            </a:r>
            <a:r>
              <a:rPr lang="pt-BR" b="0" dirty="0"/>
              <a:t> mostra a relação da </a:t>
            </a:r>
            <a:r>
              <a:rPr lang="pt-BR" dirty="0"/>
              <a:t>massa</a:t>
            </a:r>
            <a:r>
              <a:rPr lang="pt-BR" b="0" dirty="0"/>
              <a:t> com a aceleração da gravidade local.</a:t>
            </a:r>
            <a:endParaRPr lang="pt-BR" dirty="0"/>
          </a:p>
        </p:txBody>
      </p:sp>
      <p:sp>
        <p:nvSpPr>
          <p:cNvPr id="5" name="object 2"/>
          <p:cNvSpPr/>
          <p:nvPr/>
        </p:nvSpPr>
        <p:spPr>
          <a:xfrm>
            <a:off x="1371600" y="4016306"/>
            <a:ext cx="2160270" cy="12001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/>
            <a:endParaRPr lang="pt-BR" sz="1350" dirty="0"/>
          </a:p>
          <a:p>
            <a:pPr algn="ctr"/>
            <a:endParaRPr lang="pt-BR" sz="1350" dirty="0"/>
          </a:p>
          <a:p>
            <a:pPr algn="ctr"/>
            <a:r>
              <a:rPr lang="pt-BR" sz="3300" dirty="0">
                <a:latin typeface="MV Boli" panose="02000500030200090000" pitchFamily="2" charset="0"/>
                <a:cs typeface="MV Boli" panose="02000500030200090000" pitchFamily="2" charset="0"/>
              </a:rPr>
              <a:t>P= </a:t>
            </a:r>
            <a:r>
              <a:rPr lang="pt-BR" sz="3300" dirty="0" err="1">
                <a:latin typeface="MV Boli" panose="02000500030200090000" pitchFamily="2" charset="0"/>
                <a:cs typeface="MV Boli" panose="02000500030200090000" pitchFamily="2" charset="0"/>
              </a:rPr>
              <a:t>m.g</a:t>
            </a:r>
            <a:endParaRPr sz="33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000501" y="4007777"/>
            <a:ext cx="38290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100" dirty="0">
                <a:latin typeface="MV Boli" panose="02000500030200090000" pitchFamily="2" charset="0"/>
                <a:cs typeface="MV Boli" panose="02000500030200090000" pitchFamily="2" charset="0"/>
              </a:rPr>
              <a:t>Onde </a:t>
            </a:r>
            <a:r>
              <a:rPr lang="pt-BR" sz="2100" b="1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</a:t>
            </a:r>
            <a:r>
              <a:rPr lang="pt-BR" sz="2100" dirty="0">
                <a:latin typeface="MV Boli" panose="02000500030200090000" pitchFamily="2" charset="0"/>
                <a:cs typeface="MV Boli" panose="02000500030200090000" pitchFamily="2" charset="0"/>
              </a:rPr>
              <a:t> será a força peso que é dada em N (Newtons),</a:t>
            </a:r>
            <a:r>
              <a:rPr lang="pt-BR" sz="2100" b="1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m</a:t>
            </a:r>
            <a:r>
              <a:rPr lang="pt-BR" sz="2100" dirty="0">
                <a:latin typeface="MV Boli" panose="02000500030200090000" pitchFamily="2" charset="0"/>
                <a:cs typeface="MV Boli" panose="02000500030200090000" pitchFamily="2" charset="0"/>
              </a:rPr>
              <a:t> será a massa que dada em Kg  e </a:t>
            </a:r>
            <a:r>
              <a:rPr lang="pt-BR" sz="2100" b="1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</a:t>
            </a:r>
            <a:r>
              <a:rPr lang="pt-BR" sz="2100" dirty="0">
                <a:latin typeface="MV Boli" panose="02000500030200090000" pitchFamily="2" charset="0"/>
                <a:cs typeface="MV Boli" panose="02000500030200090000" pitchFamily="2" charset="0"/>
              </a:rPr>
              <a:t> será a aceleração da gravidade que será dada em m/s² .</a:t>
            </a:r>
          </a:p>
        </p:txBody>
      </p:sp>
    </p:spTree>
    <p:extLst>
      <p:ext uri="{BB962C8B-B14F-4D97-AF65-F5344CB8AC3E}">
        <p14:creationId xmlns:p14="http://schemas.microsoft.com/office/powerpoint/2010/main" val="2969318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just"/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98217" y="264617"/>
            <a:ext cx="41471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i="1" u="heavy" dirty="0">
                <a:uFill>
                  <a:solidFill>
                    <a:srgbClr val="FF6600"/>
                  </a:solidFill>
                </a:uFill>
                <a:latin typeface="Monotype Corsiva"/>
                <a:cs typeface="Monotype Corsiva"/>
              </a:rPr>
              <a:t>Modelo</a:t>
            </a:r>
            <a:r>
              <a:rPr sz="4800" i="1" u="heavy" spc="-40" dirty="0">
                <a:uFill>
                  <a:solidFill>
                    <a:srgbClr val="FF6600"/>
                  </a:solidFill>
                </a:uFill>
                <a:latin typeface="Monotype Corsiva"/>
                <a:cs typeface="Monotype Corsiva"/>
              </a:rPr>
              <a:t> </a:t>
            </a:r>
            <a:r>
              <a:rPr sz="4800" i="1" u="heavy" spc="-5" dirty="0">
                <a:uFill>
                  <a:solidFill>
                    <a:srgbClr val="FF6600"/>
                  </a:solidFill>
                </a:uFill>
                <a:latin typeface="Monotype Corsiva"/>
                <a:cs typeface="Monotype Corsiva"/>
              </a:rPr>
              <a:t>geocêntrico</a:t>
            </a:r>
            <a:endParaRPr sz="48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40" y="1619758"/>
            <a:ext cx="756412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Cláudio </a:t>
            </a:r>
            <a:r>
              <a:rPr sz="2400" spc="-5" dirty="0">
                <a:latin typeface="Arial"/>
                <a:cs typeface="Arial"/>
              </a:rPr>
              <a:t>Ptolomeu, no século </a:t>
            </a:r>
            <a:r>
              <a:rPr sz="2400" dirty="0">
                <a:latin typeface="Arial"/>
                <a:cs typeface="Arial"/>
              </a:rPr>
              <a:t>II </a:t>
            </a:r>
            <a:r>
              <a:rPr sz="2400" spc="-5" dirty="0">
                <a:latin typeface="Arial"/>
                <a:cs typeface="Arial"/>
              </a:rPr>
              <a:t>d.C. formulou </a:t>
            </a:r>
            <a:r>
              <a:rPr sz="2400" dirty="0">
                <a:latin typeface="Arial"/>
                <a:cs typeface="Arial"/>
              </a:rPr>
              <a:t>o </a:t>
            </a:r>
            <a:r>
              <a:rPr sz="2400" spc="-5" dirty="0">
                <a:latin typeface="Arial"/>
                <a:cs typeface="Arial"/>
              </a:rPr>
              <a:t>universo  </a:t>
            </a:r>
            <a:r>
              <a:rPr sz="2400" dirty="0">
                <a:latin typeface="Arial"/>
                <a:cs typeface="Arial"/>
              </a:rPr>
              <a:t>com a terra </a:t>
            </a:r>
            <a:r>
              <a:rPr sz="2400" spc="-5" dirty="0">
                <a:latin typeface="Arial"/>
                <a:cs typeface="Arial"/>
              </a:rPr>
              <a:t>ao </a:t>
            </a:r>
            <a:r>
              <a:rPr sz="2400" dirty="0">
                <a:latin typeface="Arial"/>
                <a:cs typeface="Arial"/>
              </a:rPr>
              <a:t>centro. </a:t>
            </a:r>
            <a:r>
              <a:rPr sz="2400" spc="-5" dirty="0">
                <a:latin typeface="Arial"/>
                <a:cs typeface="Arial"/>
              </a:rPr>
              <a:t>Modelo que duraria até </a:t>
            </a:r>
            <a:r>
              <a:rPr sz="2400" dirty="0">
                <a:latin typeface="Arial"/>
                <a:cs typeface="Arial"/>
              </a:rPr>
              <a:t>o </a:t>
            </a:r>
            <a:r>
              <a:rPr sz="2400" spc="-5" dirty="0">
                <a:latin typeface="Arial"/>
                <a:cs typeface="Arial"/>
              </a:rPr>
              <a:t>século  XVI, </a:t>
            </a:r>
            <a:r>
              <a:rPr sz="2400" dirty="0">
                <a:latin typeface="Arial"/>
                <a:cs typeface="Arial"/>
              </a:rPr>
              <a:t>com </a:t>
            </a:r>
            <a:r>
              <a:rPr sz="2400" spc="-5" dirty="0">
                <a:latin typeface="Arial"/>
                <a:cs typeface="Arial"/>
              </a:rPr>
              <a:t>discussões de Galileu 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Copérnico.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8600" y="2971800"/>
            <a:ext cx="3657600" cy="3352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038600" y="2987789"/>
            <a:ext cx="4213860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381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obra principal de  </a:t>
            </a:r>
            <a:r>
              <a:rPr sz="2400" dirty="0">
                <a:latin typeface="Arial"/>
                <a:cs typeface="Arial"/>
              </a:rPr>
              <a:t>Ptolomeu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ficou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conhecida  como </a:t>
            </a:r>
            <a:r>
              <a:rPr sz="2400" spc="-5" dirty="0">
                <a:latin typeface="Arial"/>
                <a:cs typeface="Arial"/>
              </a:rPr>
              <a:t>Almagesto, um  estudo </a:t>
            </a:r>
            <a:r>
              <a:rPr sz="2400" dirty="0">
                <a:latin typeface="Arial"/>
                <a:cs typeface="Arial"/>
              </a:rPr>
              <a:t>sobre </a:t>
            </a:r>
            <a:r>
              <a:rPr sz="2400" spc="-5" dirty="0">
                <a:latin typeface="Arial"/>
                <a:cs typeface="Arial"/>
              </a:rPr>
              <a:t>astronomia  composta por treze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 err="1">
                <a:latin typeface="Arial"/>
                <a:cs typeface="Arial"/>
              </a:rPr>
              <a:t>livros</a:t>
            </a:r>
            <a:r>
              <a:rPr sz="2400" spc="-10" dirty="0" smtClean="0">
                <a:latin typeface="Arial"/>
                <a:cs typeface="Arial"/>
              </a:rPr>
              <a:t>.</a:t>
            </a:r>
            <a:r>
              <a:rPr lang="pt-BR" sz="2400" spc="-10" dirty="0" smtClean="0">
                <a:latin typeface="Arial"/>
                <a:cs typeface="Arial"/>
              </a:rPr>
              <a:t> </a:t>
            </a:r>
          </a:p>
          <a:p>
            <a:pPr marL="12700" marR="5080" indent="-3810" algn="just">
              <a:lnSpc>
                <a:spcPct val="100000"/>
              </a:lnSpc>
              <a:spcBef>
                <a:spcPts val="100"/>
              </a:spcBef>
            </a:pPr>
            <a:r>
              <a:rPr lang="pt-BR" sz="2400" spc="-10" dirty="0" smtClean="0">
                <a:latin typeface="Arial"/>
                <a:cs typeface="Arial"/>
              </a:rPr>
              <a:t>Nessa teoria a Terra seria o centro e o Sol, os planetas e a Lua girariam em torno dela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585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" y="1744281"/>
            <a:ext cx="4525850" cy="41624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733800" y="493681"/>
            <a:ext cx="44634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i="1" u="heavy" dirty="0">
                <a:solidFill>
                  <a:srgbClr val="FFC000"/>
                </a:solidFill>
                <a:uFill>
                  <a:solidFill>
                    <a:srgbClr val="000000"/>
                  </a:solidFill>
                </a:uFill>
                <a:latin typeface="Monotype Corsiva"/>
                <a:cs typeface="Monotype Corsiva"/>
              </a:rPr>
              <a:t>Modelo</a:t>
            </a:r>
            <a:r>
              <a:rPr sz="4800" i="1" u="heavy" spc="-95" dirty="0">
                <a:solidFill>
                  <a:srgbClr val="FFC000"/>
                </a:solidFill>
                <a:uFill>
                  <a:solidFill>
                    <a:srgbClr val="000000"/>
                  </a:solidFill>
                </a:uFill>
                <a:latin typeface="Monotype Corsiva"/>
                <a:cs typeface="Monotype Corsiva"/>
              </a:rPr>
              <a:t> </a:t>
            </a:r>
            <a:r>
              <a:rPr sz="4800" i="1" u="heavy" dirty="0">
                <a:solidFill>
                  <a:srgbClr val="FFC000"/>
                </a:solidFill>
                <a:uFill>
                  <a:solidFill>
                    <a:srgbClr val="000000"/>
                  </a:solidFill>
                </a:uFill>
                <a:latin typeface="Monotype Corsiva"/>
                <a:cs typeface="Monotype Corsiva"/>
              </a:rPr>
              <a:t>heliocêntrico</a:t>
            </a:r>
            <a:endParaRPr sz="4800" dirty="0">
              <a:solidFill>
                <a:srgbClr val="FFC000"/>
              </a:solidFill>
              <a:latin typeface="Monotype Corsiva"/>
              <a:cs typeface="Monotype Corsiv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00600" y="1619995"/>
            <a:ext cx="4221050" cy="47647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omic Sans MS"/>
                <a:cs typeface="Comic Sans MS"/>
              </a:rPr>
              <a:t>O médico e  </a:t>
            </a:r>
            <a:r>
              <a:rPr sz="2800" spc="-10" dirty="0">
                <a:latin typeface="Comic Sans MS"/>
                <a:cs typeface="Comic Sans MS"/>
              </a:rPr>
              <a:t>astrônomo </a:t>
            </a:r>
            <a:r>
              <a:rPr sz="2800" spc="-5" dirty="0">
                <a:latin typeface="Comic Sans MS"/>
                <a:cs typeface="Comic Sans MS"/>
              </a:rPr>
              <a:t>polonês  Nicolau Copérnico  revolucionou o  pensamento sobre  as teorias  orbitais. Propôs a  </a:t>
            </a:r>
            <a:r>
              <a:rPr sz="2800" spc="-10" dirty="0">
                <a:latin typeface="Comic Sans MS"/>
                <a:cs typeface="Comic Sans MS"/>
              </a:rPr>
              <a:t>teoria  </a:t>
            </a:r>
            <a:r>
              <a:rPr sz="2800" spc="-5" dirty="0">
                <a:latin typeface="Comic Sans MS"/>
                <a:cs typeface="Comic Sans MS"/>
              </a:rPr>
              <a:t>heliocêntrica,  </a:t>
            </a:r>
            <a:r>
              <a:rPr sz="2800" spc="-10" dirty="0">
                <a:latin typeface="Comic Sans MS"/>
                <a:cs typeface="Comic Sans MS"/>
              </a:rPr>
              <a:t>desagradando  </a:t>
            </a:r>
            <a:r>
              <a:rPr sz="2800" spc="-5" dirty="0">
                <a:latin typeface="Comic Sans MS"/>
                <a:cs typeface="Comic Sans MS"/>
              </a:rPr>
              <a:t>religiosos </a:t>
            </a:r>
            <a:r>
              <a:rPr sz="2800" spc="-10" dirty="0">
                <a:latin typeface="Comic Sans MS"/>
                <a:cs typeface="Comic Sans MS"/>
              </a:rPr>
              <a:t>da  </a:t>
            </a:r>
            <a:r>
              <a:rPr sz="2800" spc="-5" dirty="0" err="1" smtClean="0">
                <a:latin typeface="Comic Sans MS"/>
                <a:cs typeface="Comic Sans MS"/>
              </a:rPr>
              <a:t>época</a:t>
            </a:r>
            <a:r>
              <a:rPr sz="2800" spc="-5" dirty="0" smtClean="0">
                <a:latin typeface="Comic Sans MS"/>
                <a:cs typeface="Comic Sans MS"/>
              </a:rPr>
              <a:t>.</a:t>
            </a:r>
            <a:r>
              <a:rPr lang="pt-BR" sz="2800" spc="-5" dirty="0" smtClean="0">
                <a:latin typeface="Comic Sans MS"/>
                <a:cs typeface="Comic Sans MS"/>
              </a:rPr>
              <a:t> </a:t>
            </a:r>
          </a:p>
          <a:p>
            <a:pPr marL="12700" marR="5080" indent="-635" algn="just">
              <a:lnSpc>
                <a:spcPct val="100000"/>
              </a:lnSpc>
              <a:spcBef>
                <a:spcPts val="95"/>
              </a:spcBef>
            </a:pPr>
            <a:r>
              <a:rPr lang="pt-BR" sz="2800" spc="-5" dirty="0" smtClean="0">
                <a:latin typeface="Comic Sans MS"/>
                <a:cs typeface="Comic Sans MS"/>
              </a:rPr>
              <a:t>Nesse modelo, os planetas giravam em torno do Sol. 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2166" y="2150789"/>
            <a:ext cx="2964565" cy="42136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dirty="0"/>
              <a:t>Leis </a:t>
            </a:r>
            <a:r>
              <a:rPr spc="-5" dirty="0"/>
              <a:t>de</a:t>
            </a:r>
            <a:r>
              <a:rPr spc="-70" dirty="0"/>
              <a:t> </a:t>
            </a:r>
            <a:r>
              <a:rPr dirty="0"/>
              <a:t>Kepler</a:t>
            </a:r>
          </a:p>
        </p:txBody>
      </p:sp>
      <p:sp>
        <p:nvSpPr>
          <p:cNvPr id="4" name="object 4"/>
          <p:cNvSpPr/>
          <p:nvPr/>
        </p:nvSpPr>
        <p:spPr>
          <a:xfrm>
            <a:off x="2309495" y="854963"/>
            <a:ext cx="4523740" cy="0"/>
          </a:xfrm>
          <a:custGeom>
            <a:avLst/>
            <a:gdLst/>
            <a:ahLst/>
            <a:cxnLst/>
            <a:rect l="l" t="t" r="r" b="b"/>
            <a:pathLst>
              <a:path w="4523740">
                <a:moveTo>
                  <a:pt x="0" y="0"/>
                </a:moveTo>
                <a:lnTo>
                  <a:pt x="4523232" y="0"/>
                </a:lnTo>
              </a:path>
            </a:pathLst>
          </a:custGeom>
          <a:ln w="57912">
            <a:solidFill>
              <a:srgbClr val="FF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85897" y="1389634"/>
            <a:ext cx="563372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omic Sans MS"/>
                <a:cs typeface="Comic Sans MS"/>
              </a:rPr>
              <a:t>Se referindo </a:t>
            </a:r>
            <a:r>
              <a:rPr sz="2400" dirty="0">
                <a:latin typeface="Comic Sans MS"/>
                <a:cs typeface="Comic Sans MS"/>
              </a:rPr>
              <a:t>em </a:t>
            </a:r>
            <a:r>
              <a:rPr sz="2400" spc="-5" dirty="0">
                <a:latin typeface="Comic Sans MS"/>
                <a:cs typeface="Comic Sans MS"/>
              </a:rPr>
              <a:t>muitas </a:t>
            </a:r>
            <a:r>
              <a:rPr sz="2400" dirty="0">
                <a:latin typeface="Comic Sans MS"/>
                <a:cs typeface="Comic Sans MS"/>
              </a:rPr>
              <a:t>observações</a:t>
            </a:r>
            <a:r>
              <a:rPr sz="2400" spc="-12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de  </a:t>
            </a:r>
            <a:r>
              <a:rPr sz="2400" dirty="0">
                <a:latin typeface="Comic Sans MS"/>
                <a:cs typeface="Comic Sans MS"/>
              </a:rPr>
              <a:t>Tycho </a:t>
            </a:r>
            <a:r>
              <a:rPr sz="2400" spc="-5" dirty="0">
                <a:latin typeface="Comic Sans MS"/>
                <a:cs typeface="Comic Sans MS"/>
              </a:rPr>
              <a:t>Brahe, </a:t>
            </a:r>
            <a:r>
              <a:rPr sz="2400" dirty="0">
                <a:latin typeface="Comic Sans MS"/>
                <a:cs typeface="Comic Sans MS"/>
              </a:rPr>
              <a:t>o </a:t>
            </a:r>
            <a:r>
              <a:rPr sz="2400" spc="-5" dirty="0">
                <a:latin typeface="Comic Sans MS"/>
                <a:cs typeface="Comic Sans MS"/>
              </a:rPr>
              <a:t>alemão Johanes </a:t>
            </a:r>
            <a:r>
              <a:rPr sz="2400" dirty="0">
                <a:latin typeface="Comic Sans MS"/>
                <a:cs typeface="Comic Sans MS"/>
              </a:rPr>
              <a:t>Kepler  chegou em </a:t>
            </a:r>
            <a:r>
              <a:rPr sz="2400" spc="-5" dirty="0">
                <a:latin typeface="Comic Sans MS"/>
                <a:cs typeface="Comic Sans MS"/>
              </a:rPr>
              <a:t>três </a:t>
            </a:r>
            <a:r>
              <a:rPr sz="2400" dirty="0">
                <a:latin typeface="Comic Sans MS"/>
                <a:cs typeface="Comic Sans MS"/>
              </a:rPr>
              <a:t>leis </a:t>
            </a:r>
            <a:r>
              <a:rPr sz="2400" spc="-5" dirty="0">
                <a:latin typeface="Comic Sans MS"/>
                <a:cs typeface="Comic Sans MS"/>
              </a:rPr>
              <a:t>básicas do  movimento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orbital.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43576" y="3690873"/>
            <a:ext cx="2853055" cy="45720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33019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59"/>
              </a:spcBef>
            </a:pPr>
            <a:r>
              <a:rPr sz="2400" spc="-5" dirty="0">
                <a:latin typeface="Arial"/>
                <a:cs typeface="Arial"/>
              </a:rPr>
              <a:t>1ª </a:t>
            </a:r>
            <a:r>
              <a:rPr sz="2400" dirty="0">
                <a:latin typeface="Arial"/>
                <a:cs typeface="Arial"/>
              </a:rPr>
              <a:t>: </a:t>
            </a:r>
            <a:r>
              <a:rPr sz="2400" spc="-5" dirty="0">
                <a:latin typeface="Arial"/>
                <a:cs typeface="Arial"/>
              </a:rPr>
              <a:t>Lei das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órbitas.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22951" y="4605273"/>
            <a:ext cx="2697480" cy="45720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2400" spc="-5" dirty="0">
                <a:latin typeface="Arial"/>
                <a:cs typeface="Arial"/>
              </a:rPr>
              <a:t>2ª </a:t>
            </a:r>
            <a:r>
              <a:rPr sz="2400" dirty="0">
                <a:latin typeface="Arial"/>
                <a:cs typeface="Arial"/>
              </a:rPr>
              <a:t>: </a:t>
            </a:r>
            <a:r>
              <a:rPr sz="2400" spc="-5" dirty="0">
                <a:latin typeface="Arial"/>
                <a:cs typeface="Arial"/>
              </a:rPr>
              <a:t>Lei das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áreas.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13401" y="5564187"/>
            <a:ext cx="3130550" cy="457200"/>
          </a:xfrm>
          <a:prstGeom prst="rect">
            <a:avLst/>
          </a:prstGeom>
          <a:solidFill>
            <a:srgbClr val="FF6600"/>
          </a:solidFill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2400" spc="-5" dirty="0">
                <a:latin typeface="Arial"/>
                <a:cs typeface="Arial"/>
              </a:rPr>
              <a:t>3ª </a:t>
            </a:r>
            <a:r>
              <a:rPr sz="2400" dirty="0">
                <a:latin typeface="Arial"/>
                <a:cs typeface="Arial"/>
              </a:rPr>
              <a:t>: </a:t>
            </a:r>
            <a:r>
              <a:rPr sz="2400" spc="-5" dirty="0">
                <a:latin typeface="Arial"/>
                <a:cs typeface="Arial"/>
              </a:rPr>
              <a:t>Lei dos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períodos.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648200" y="3573526"/>
            <a:ext cx="228600" cy="2819400"/>
          </a:xfrm>
          <a:custGeom>
            <a:avLst/>
            <a:gdLst/>
            <a:ahLst/>
            <a:cxnLst/>
            <a:rect l="l" t="t" r="r" b="b"/>
            <a:pathLst>
              <a:path w="228600" h="2819400">
                <a:moveTo>
                  <a:pt x="228600" y="2819336"/>
                </a:moveTo>
                <a:lnTo>
                  <a:pt x="170913" y="2787258"/>
                </a:lnTo>
                <a:lnTo>
                  <a:pt x="147780" y="2750519"/>
                </a:lnTo>
                <a:lnTo>
                  <a:pt x="129906" y="2702968"/>
                </a:lnTo>
                <a:lnTo>
                  <a:pt x="118383" y="2646844"/>
                </a:lnTo>
                <a:lnTo>
                  <a:pt x="114300" y="2584386"/>
                </a:lnTo>
                <a:lnTo>
                  <a:pt x="114300" y="1644650"/>
                </a:lnTo>
                <a:lnTo>
                  <a:pt x="110216" y="1582169"/>
                </a:lnTo>
                <a:lnTo>
                  <a:pt x="98693" y="1526017"/>
                </a:lnTo>
                <a:lnTo>
                  <a:pt x="80819" y="1478438"/>
                </a:lnTo>
                <a:lnTo>
                  <a:pt x="57686" y="1441675"/>
                </a:lnTo>
                <a:lnTo>
                  <a:pt x="30382" y="1417972"/>
                </a:lnTo>
                <a:lnTo>
                  <a:pt x="0" y="1409573"/>
                </a:lnTo>
                <a:lnTo>
                  <a:pt x="30382" y="1401182"/>
                </a:lnTo>
                <a:lnTo>
                  <a:pt x="57686" y="1377503"/>
                </a:lnTo>
                <a:lnTo>
                  <a:pt x="80819" y="1340770"/>
                </a:lnTo>
                <a:lnTo>
                  <a:pt x="98693" y="1293222"/>
                </a:lnTo>
                <a:lnTo>
                  <a:pt x="110216" y="1237094"/>
                </a:lnTo>
                <a:lnTo>
                  <a:pt x="114300" y="1174623"/>
                </a:lnTo>
                <a:lnTo>
                  <a:pt x="114300" y="234950"/>
                </a:lnTo>
                <a:lnTo>
                  <a:pt x="118383" y="172478"/>
                </a:lnTo>
                <a:lnTo>
                  <a:pt x="129906" y="116350"/>
                </a:lnTo>
                <a:lnTo>
                  <a:pt x="147780" y="68802"/>
                </a:lnTo>
                <a:lnTo>
                  <a:pt x="170913" y="32069"/>
                </a:lnTo>
                <a:lnTo>
                  <a:pt x="198217" y="8390"/>
                </a:lnTo>
                <a:lnTo>
                  <a:pt x="2286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05000" y="2565273"/>
            <a:ext cx="2519299" cy="25194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500" y="2135187"/>
            <a:ext cx="430212" cy="430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92600" y="4810125"/>
            <a:ext cx="1565275" cy="1069975"/>
          </a:xfrm>
          <a:custGeom>
            <a:avLst/>
            <a:gdLst/>
            <a:ahLst/>
            <a:cxnLst/>
            <a:rect l="l" t="t" r="r" b="b"/>
            <a:pathLst>
              <a:path w="1565275" h="1069975">
                <a:moveTo>
                  <a:pt x="0" y="0"/>
                </a:moveTo>
                <a:lnTo>
                  <a:pt x="263525" y="1069975"/>
                </a:lnTo>
                <a:lnTo>
                  <a:pt x="1565275" y="838200"/>
                </a:lnTo>
                <a:lnTo>
                  <a:pt x="0" y="0"/>
                </a:lnTo>
                <a:close/>
              </a:path>
            </a:pathLst>
          </a:custGeom>
          <a:solidFill>
            <a:srgbClr val="CCCCF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67200" y="1987550"/>
            <a:ext cx="1549400" cy="1117600"/>
          </a:xfrm>
          <a:custGeom>
            <a:avLst/>
            <a:gdLst/>
            <a:ahLst/>
            <a:cxnLst/>
            <a:rect l="l" t="t" r="r" b="b"/>
            <a:pathLst>
              <a:path w="1549400" h="1117600">
                <a:moveTo>
                  <a:pt x="311150" y="0"/>
                </a:moveTo>
                <a:lnTo>
                  <a:pt x="0" y="1117600"/>
                </a:lnTo>
                <a:lnTo>
                  <a:pt x="1549400" y="355600"/>
                </a:lnTo>
                <a:lnTo>
                  <a:pt x="311150" y="0"/>
                </a:lnTo>
                <a:close/>
              </a:path>
            </a:pathLst>
          </a:custGeom>
          <a:solidFill>
            <a:srgbClr val="CCCCF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00150" y="2238375"/>
            <a:ext cx="6934200" cy="3505835"/>
          </a:xfrm>
          <a:custGeom>
            <a:avLst/>
            <a:gdLst/>
            <a:ahLst/>
            <a:cxnLst/>
            <a:rect l="l" t="t" r="r" b="b"/>
            <a:pathLst>
              <a:path w="6934200" h="3505835">
                <a:moveTo>
                  <a:pt x="0" y="1752600"/>
                </a:moveTo>
                <a:lnTo>
                  <a:pt x="2236" y="1689048"/>
                </a:lnTo>
                <a:lnTo>
                  <a:pt x="8896" y="1626066"/>
                </a:lnTo>
                <a:lnTo>
                  <a:pt x="19904" y="1563692"/>
                </a:lnTo>
                <a:lnTo>
                  <a:pt x="35183" y="1501965"/>
                </a:lnTo>
                <a:lnTo>
                  <a:pt x="54657" y="1440922"/>
                </a:lnTo>
                <a:lnTo>
                  <a:pt x="78252" y="1380602"/>
                </a:lnTo>
                <a:lnTo>
                  <a:pt x="105891" y="1321044"/>
                </a:lnTo>
                <a:lnTo>
                  <a:pt x="137498" y="1262285"/>
                </a:lnTo>
                <a:lnTo>
                  <a:pt x="172998" y="1204364"/>
                </a:lnTo>
                <a:lnTo>
                  <a:pt x="212315" y="1147319"/>
                </a:lnTo>
                <a:lnTo>
                  <a:pt x="255372" y="1091189"/>
                </a:lnTo>
                <a:lnTo>
                  <a:pt x="302095" y="1036011"/>
                </a:lnTo>
                <a:lnTo>
                  <a:pt x="352408" y="981824"/>
                </a:lnTo>
                <a:lnTo>
                  <a:pt x="406234" y="928667"/>
                </a:lnTo>
                <a:lnTo>
                  <a:pt x="434441" y="902486"/>
                </a:lnTo>
                <a:lnTo>
                  <a:pt x="463498" y="876577"/>
                </a:lnTo>
                <a:lnTo>
                  <a:pt x="493395" y="850945"/>
                </a:lnTo>
                <a:lnTo>
                  <a:pt x="524124" y="825594"/>
                </a:lnTo>
                <a:lnTo>
                  <a:pt x="555674" y="800528"/>
                </a:lnTo>
                <a:lnTo>
                  <a:pt x="588036" y="775754"/>
                </a:lnTo>
                <a:lnTo>
                  <a:pt x="621201" y="751275"/>
                </a:lnTo>
                <a:lnTo>
                  <a:pt x="655159" y="727097"/>
                </a:lnTo>
                <a:lnTo>
                  <a:pt x="689901" y="703224"/>
                </a:lnTo>
                <a:lnTo>
                  <a:pt x="725417" y="679661"/>
                </a:lnTo>
                <a:lnTo>
                  <a:pt x="761697" y="656413"/>
                </a:lnTo>
                <a:lnTo>
                  <a:pt x="798733" y="633484"/>
                </a:lnTo>
                <a:lnTo>
                  <a:pt x="836515" y="610879"/>
                </a:lnTo>
                <a:lnTo>
                  <a:pt x="875033" y="588604"/>
                </a:lnTo>
                <a:lnTo>
                  <a:pt x="914278" y="566663"/>
                </a:lnTo>
                <a:lnTo>
                  <a:pt x="954240" y="545060"/>
                </a:lnTo>
                <a:lnTo>
                  <a:pt x="994910" y="523801"/>
                </a:lnTo>
                <a:lnTo>
                  <a:pt x="1036278" y="502890"/>
                </a:lnTo>
                <a:lnTo>
                  <a:pt x="1078336" y="482332"/>
                </a:lnTo>
                <a:lnTo>
                  <a:pt x="1121073" y="462132"/>
                </a:lnTo>
                <a:lnTo>
                  <a:pt x="1164479" y="442295"/>
                </a:lnTo>
                <a:lnTo>
                  <a:pt x="1208547" y="422825"/>
                </a:lnTo>
                <a:lnTo>
                  <a:pt x="1253265" y="403728"/>
                </a:lnTo>
                <a:lnTo>
                  <a:pt x="1298625" y="385007"/>
                </a:lnTo>
                <a:lnTo>
                  <a:pt x="1344617" y="366668"/>
                </a:lnTo>
                <a:lnTo>
                  <a:pt x="1391232" y="348716"/>
                </a:lnTo>
                <a:lnTo>
                  <a:pt x="1438460" y="331155"/>
                </a:lnTo>
                <a:lnTo>
                  <a:pt x="1486291" y="313991"/>
                </a:lnTo>
                <a:lnTo>
                  <a:pt x="1534717" y="297227"/>
                </a:lnTo>
                <a:lnTo>
                  <a:pt x="1583728" y="280869"/>
                </a:lnTo>
                <a:lnTo>
                  <a:pt x="1633313" y="264921"/>
                </a:lnTo>
                <a:lnTo>
                  <a:pt x="1683465" y="249389"/>
                </a:lnTo>
                <a:lnTo>
                  <a:pt x="1734173" y="234277"/>
                </a:lnTo>
                <a:lnTo>
                  <a:pt x="1785427" y="219590"/>
                </a:lnTo>
                <a:lnTo>
                  <a:pt x="1837219" y="205332"/>
                </a:lnTo>
                <a:lnTo>
                  <a:pt x="1889539" y="191509"/>
                </a:lnTo>
                <a:lnTo>
                  <a:pt x="1942377" y="178125"/>
                </a:lnTo>
                <a:lnTo>
                  <a:pt x="1995725" y="165185"/>
                </a:lnTo>
                <a:lnTo>
                  <a:pt x="2049571" y="152694"/>
                </a:lnTo>
                <a:lnTo>
                  <a:pt x="2103908" y="140657"/>
                </a:lnTo>
                <a:lnTo>
                  <a:pt x="2158725" y="129078"/>
                </a:lnTo>
                <a:lnTo>
                  <a:pt x="2214014" y="117962"/>
                </a:lnTo>
                <a:lnTo>
                  <a:pt x="2269763" y="107314"/>
                </a:lnTo>
                <a:lnTo>
                  <a:pt x="2325965" y="97139"/>
                </a:lnTo>
                <a:lnTo>
                  <a:pt x="2382610" y="87441"/>
                </a:lnTo>
                <a:lnTo>
                  <a:pt x="2439688" y="78226"/>
                </a:lnTo>
                <a:lnTo>
                  <a:pt x="2497189" y="69498"/>
                </a:lnTo>
                <a:lnTo>
                  <a:pt x="2555104" y="61262"/>
                </a:lnTo>
                <a:lnTo>
                  <a:pt x="2613425" y="53522"/>
                </a:lnTo>
                <a:lnTo>
                  <a:pt x="2672140" y="46284"/>
                </a:lnTo>
                <a:lnTo>
                  <a:pt x="2731242" y="39552"/>
                </a:lnTo>
                <a:lnTo>
                  <a:pt x="2790719" y="33331"/>
                </a:lnTo>
                <a:lnTo>
                  <a:pt x="2850564" y="27626"/>
                </a:lnTo>
                <a:lnTo>
                  <a:pt x="2910765" y="22442"/>
                </a:lnTo>
                <a:lnTo>
                  <a:pt x="2971315" y="17783"/>
                </a:lnTo>
                <a:lnTo>
                  <a:pt x="3032203" y="13654"/>
                </a:lnTo>
                <a:lnTo>
                  <a:pt x="3093420" y="10060"/>
                </a:lnTo>
                <a:lnTo>
                  <a:pt x="3154957" y="7006"/>
                </a:lnTo>
                <a:lnTo>
                  <a:pt x="3216803" y="4496"/>
                </a:lnTo>
                <a:lnTo>
                  <a:pt x="3278950" y="2536"/>
                </a:lnTo>
                <a:lnTo>
                  <a:pt x="3341388" y="1130"/>
                </a:lnTo>
                <a:lnTo>
                  <a:pt x="3404108" y="283"/>
                </a:lnTo>
                <a:lnTo>
                  <a:pt x="3467100" y="0"/>
                </a:lnTo>
                <a:lnTo>
                  <a:pt x="3530091" y="283"/>
                </a:lnTo>
                <a:lnTo>
                  <a:pt x="3592811" y="1130"/>
                </a:lnTo>
                <a:lnTo>
                  <a:pt x="3655249" y="2536"/>
                </a:lnTo>
                <a:lnTo>
                  <a:pt x="3717396" y="4496"/>
                </a:lnTo>
                <a:lnTo>
                  <a:pt x="3779242" y="7006"/>
                </a:lnTo>
                <a:lnTo>
                  <a:pt x="3840779" y="10060"/>
                </a:lnTo>
                <a:lnTo>
                  <a:pt x="3901996" y="13654"/>
                </a:lnTo>
                <a:lnTo>
                  <a:pt x="3962884" y="17783"/>
                </a:lnTo>
                <a:lnTo>
                  <a:pt x="4023434" y="22442"/>
                </a:lnTo>
                <a:lnTo>
                  <a:pt x="4083635" y="27626"/>
                </a:lnTo>
                <a:lnTo>
                  <a:pt x="4143480" y="33331"/>
                </a:lnTo>
                <a:lnTo>
                  <a:pt x="4202957" y="39552"/>
                </a:lnTo>
                <a:lnTo>
                  <a:pt x="4262059" y="46284"/>
                </a:lnTo>
                <a:lnTo>
                  <a:pt x="4320774" y="53522"/>
                </a:lnTo>
                <a:lnTo>
                  <a:pt x="4379095" y="61262"/>
                </a:lnTo>
                <a:lnTo>
                  <a:pt x="4437010" y="69498"/>
                </a:lnTo>
                <a:lnTo>
                  <a:pt x="4494511" y="78226"/>
                </a:lnTo>
                <a:lnTo>
                  <a:pt x="4551589" y="87441"/>
                </a:lnTo>
                <a:lnTo>
                  <a:pt x="4608234" y="97139"/>
                </a:lnTo>
                <a:lnTo>
                  <a:pt x="4664436" y="107314"/>
                </a:lnTo>
                <a:lnTo>
                  <a:pt x="4720185" y="117962"/>
                </a:lnTo>
                <a:lnTo>
                  <a:pt x="4775474" y="129078"/>
                </a:lnTo>
                <a:lnTo>
                  <a:pt x="4830291" y="140657"/>
                </a:lnTo>
                <a:lnTo>
                  <a:pt x="4884628" y="152694"/>
                </a:lnTo>
                <a:lnTo>
                  <a:pt x="4938474" y="165185"/>
                </a:lnTo>
                <a:lnTo>
                  <a:pt x="4991822" y="178125"/>
                </a:lnTo>
                <a:lnTo>
                  <a:pt x="5044660" y="191509"/>
                </a:lnTo>
                <a:lnTo>
                  <a:pt x="5096980" y="205332"/>
                </a:lnTo>
                <a:lnTo>
                  <a:pt x="5148772" y="219590"/>
                </a:lnTo>
                <a:lnTo>
                  <a:pt x="5200026" y="234277"/>
                </a:lnTo>
                <a:lnTo>
                  <a:pt x="5250734" y="249389"/>
                </a:lnTo>
                <a:lnTo>
                  <a:pt x="5300886" y="264921"/>
                </a:lnTo>
                <a:lnTo>
                  <a:pt x="5350471" y="280869"/>
                </a:lnTo>
                <a:lnTo>
                  <a:pt x="5399482" y="297227"/>
                </a:lnTo>
                <a:lnTo>
                  <a:pt x="5447908" y="313991"/>
                </a:lnTo>
                <a:lnTo>
                  <a:pt x="5495739" y="331155"/>
                </a:lnTo>
                <a:lnTo>
                  <a:pt x="5542967" y="348716"/>
                </a:lnTo>
                <a:lnTo>
                  <a:pt x="5589582" y="366668"/>
                </a:lnTo>
                <a:lnTo>
                  <a:pt x="5635574" y="385007"/>
                </a:lnTo>
                <a:lnTo>
                  <a:pt x="5680934" y="403728"/>
                </a:lnTo>
                <a:lnTo>
                  <a:pt x="5725652" y="422825"/>
                </a:lnTo>
                <a:lnTo>
                  <a:pt x="5769720" y="442295"/>
                </a:lnTo>
                <a:lnTo>
                  <a:pt x="5813126" y="462132"/>
                </a:lnTo>
                <a:lnTo>
                  <a:pt x="5855863" y="482332"/>
                </a:lnTo>
                <a:lnTo>
                  <a:pt x="5897921" y="502890"/>
                </a:lnTo>
                <a:lnTo>
                  <a:pt x="5939289" y="523801"/>
                </a:lnTo>
                <a:lnTo>
                  <a:pt x="5979959" y="545060"/>
                </a:lnTo>
                <a:lnTo>
                  <a:pt x="6019921" y="566663"/>
                </a:lnTo>
                <a:lnTo>
                  <a:pt x="6059166" y="588604"/>
                </a:lnTo>
                <a:lnTo>
                  <a:pt x="6097684" y="610879"/>
                </a:lnTo>
                <a:lnTo>
                  <a:pt x="6135466" y="633484"/>
                </a:lnTo>
                <a:lnTo>
                  <a:pt x="6172502" y="656413"/>
                </a:lnTo>
                <a:lnTo>
                  <a:pt x="6208782" y="679661"/>
                </a:lnTo>
                <a:lnTo>
                  <a:pt x="6244298" y="703224"/>
                </a:lnTo>
                <a:lnTo>
                  <a:pt x="6279040" y="727097"/>
                </a:lnTo>
                <a:lnTo>
                  <a:pt x="6312998" y="751275"/>
                </a:lnTo>
                <a:lnTo>
                  <a:pt x="6346163" y="775754"/>
                </a:lnTo>
                <a:lnTo>
                  <a:pt x="6378525" y="800528"/>
                </a:lnTo>
                <a:lnTo>
                  <a:pt x="6410075" y="825594"/>
                </a:lnTo>
                <a:lnTo>
                  <a:pt x="6440804" y="850945"/>
                </a:lnTo>
                <a:lnTo>
                  <a:pt x="6470701" y="876577"/>
                </a:lnTo>
                <a:lnTo>
                  <a:pt x="6499758" y="902486"/>
                </a:lnTo>
                <a:lnTo>
                  <a:pt x="6527965" y="928667"/>
                </a:lnTo>
                <a:lnTo>
                  <a:pt x="6581791" y="981824"/>
                </a:lnTo>
                <a:lnTo>
                  <a:pt x="6632104" y="1036011"/>
                </a:lnTo>
                <a:lnTo>
                  <a:pt x="6678827" y="1091189"/>
                </a:lnTo>
                <a:lnTo>
                  <a:pt x="6721884" y="1147319"/>
                </a:lnTo>
                <a:lnTo>
                  <a:pt x="6761201" y="1204364"/>
                </a:lnTo>
                <a:lnTo>
                  <a:pt x="6796701" y="1262285"/>
                </a:lnTo>
                <a:lnTo>
                  <a:pt x="6828308" y="1321044"/>
                </a:lnTo>
                <a:lnTo>
                  <a:pt x="6855947" y="1380602"/>
                </a:lnTo>
                <a:lnTo>
                  <a:pt x="6879542" y="1440922"/>
                </a:lnTo>
                <a:lnTo>
                  <a:pt x="6899016" y="1501965"/>
                </a:lnTo>
                <a:lnTo>
                  <a:pt x="6914295" y="1563692"/>
                </a:lnTo>
                <a:lnTo>
                  <a:pt x="6925303" y="1626066"/>
                </a:lnTo>
                <a:lnTo>
                  <a:pt x="6931963" y="1689048"/>
                </a:lnTo>
                <a:lnTo>
                  <a:pt x="6934200" y="1752600"/>
                </a:lnTo>
                <a:lnTo>
                  <a:pt x="6933639" y="1784444"/>
                </a:lnTo>
                <a:lnTo>
                  <a:pt x="6931963" y="1816151"/>
                </a:lnTo>
                <a:lnTo>
                  <a:pt x="6925303" y="1879133"/>
                </a:lnTo>
                <a:lnTo>
                  <a:pt x="6914295" y="1941507"/>
                </a:lnTo>
                <a:lnTo>
                  <a:pt x="6899016" y="2003234"/>
                </a:lnTo>
                <a:lnTo>
                  <a:pt x="6879542" y="2064277"/>
                </a:lnTo>
                <a:lnTo>
                  <a:pt x="6855947" y="2124597"/>
                </a:lnTo>
                <a:lnTo>
                  <a:pt x="6828308" y="2184156"/>
                </a:lnTo>
                <a:lnTo>
                  <a:pt x="6796701" y="2242915"/>
                </a:lnTo>
                <a:lnTo>
                  <a:pt x="6761201" y="2300836"/>
                </a:lnTo>
                <a:lnTo>
                  <a:pt x="6721884" y="2357882"/>
                </a:lnTo>
                <a:lnTo>
                  <a:pt x="6678827" y="2414012"/>
                </a:lnTo>
                <a:lnTo>
                  <a:pt x="6632104" y="2469190"/>
                </a:lnTo>
                <a:lnTo>
                  <a:pt x="6581791" y="2523377"/>
                </a:lnTo>
                <a:lnTo>
                  <a:pt x="6527965" y="2576535"/>
                </a:lnTo>
                <a:lnTo>
                  <a:pt x="6499758" y="2602716"/>
                </a:lnTo>
                <a:lnTo>
                  <a:pt x="6470701" y="2628625"/>
                </a:lnTo>
                <a:lnTo>
                  <a:pt x="6440804" y="2654258"/>
                </a:lnTo>
                <a:lnTo>
                  <a:pt x="6410075" y="2679609"/>
                </a:lnTo>
                <a:lnTo>
                  <a:pt x="6378525" y="2704674"/>
                </a:lnTo>
                <a:lnTo>
                  <a:pt x="6346163" y="2729449"/>
                </a:lnTo>
                <a:lnTo>
                  <a:pt x="6312998" y="2753928"/>
                </a:lnTo>
                <a:lnTo>
                  <a:pt x="6279040" y="2778106"/>
                </a:lnTo>
                <a:lnTo>
                  <a:pt x="6244298" y="2801980"/>
                </a:lnTo>
                <a:lnTo>
                  <a:pt x="6208782" y="2825543"/>
                </a:lnTo>
                <a:lnTo>
                  <a:pt x="6172502" y="2848791"/>
                </a:lnTo>
                <a:lnTo>
                  <a:pt x="6135466" y="2871720"/>
                </a:lnTo>
                <a:lnTo>
                  <a:pt x="6097684" y="2894325"/>
                </a:lnTo>
                <a:lnTo>
                  <a:pt x="6059166" y="2916601"/>
                </a:lnTo>
                <a:lnTo>
                  <a:pt x="6019921" y="2938542"/>
                </a:lnTo>
                <a:lnTo>
                  <a:pt x="5979959" y="2960145"/>
                </a:lnTo>
                <a:lnTo>
                  <a:pt x="5939289" y="2981404"/>
                </a:lnTo>
                <a:lnTo>
                  <a:pt x="5897921" y="3002315"/>
                </a:lnTo>
                <a:lnTo>
                  <a:pt x="5855863" y="3022873"/>
                </a:lnTo>
                <a:lnTo>
                  <a:pt x="5813126" y="3043073"/>
                </a:lnTo>
                <a:lnTo>
                  <a:pt x="5769720" y="3062911"/>
                </a:lnTo>
                <a:lnTo>
                  <a:pt x="5725652" y="3082381"/>
                </a:lnTo>
                <a:lnTo>
                  <a:pt x="5680934" y="3101479"/>
                </a:lnTo>
                <a:lnTo>
                  <a:pt x="5635574" y="3120199"/>
                </a:lnTo>
                <a:lnTo>
                  <a:pt x="5589582" y="3138538"/>
                </a:lnTo>
                <a:lnTo>
                  <a:pt x="5542967" y="3156491"/>
                </a:lnTo>
                <a:lnTo>
                  <a:pt x="5495739" y="3174052"/>
                </a:lnTo>
                <a:lnTo>
                  <a:pt x="5447908" y="3191217"/>
                </a:lnTo>
                <a:lnTo>
                  <a:pt x="5399482" y="3207981"/>
                </a:lnTo>
                <a:lnTo>
                  <a:pt x="5350471" y="3224339"/>
                </a:lnTo>
                <a:lnTo>
                  <a:pt x="5300886" y="3240287"/>
                </a:lnTo>
                <a:lnTo>
                  <a:pt x="5250734" y="3255819"/>
                </a:lnTo>
                <a:lnTo>
                  <a:pt x="5200026" y="3270931"/>
                </a:lnTo>
                <a:lnTo>
                  <a:pt x="5148772" y="3285619"/>
                </a:lnTo>
                <a:lnTo>
                  <a:pt x="5096980" y="3299877"/>
                </a:lnTo>
                <a:lnTo>
                  <a:pt x="5044660" y="3313700"/>
                </a:lnTo>
                <a:lnTo>
                  <a:pt x="4991822" y="3327084"/>
                </a:lnTo>
                <a:lnTo>
                  <a:pt x="4938474" y="3340024"/>
                </a:lnTo>
                <a:lnTo>
                  <a:pt x="4884628" y="3352515"/>
                </a:lnTo>
                <a:lnTo>
                  <a:pt x="4830291" y="3364553"/>
                </a:lnTo>
                <a:lnTo>
                  <a:pt x="4775474" y="3376132"/>
                </a:lnTo>
                <a:lnTo>
                  <a:pt x="4720185" y="3387248"/>
                </a:lnTo>
                <a:lnTo>
                  <a:pt x="4664436" y="3397896"/>
                </a:lnTo>
                <a:lnTo>
                  <a:pt x="4608234" y="3408071"/>
                </a:lnTo>
                <a:lnTo>
                  <a:pt x="4551589" y="3417769"/>
                </a:lnTo>
                <a:lnTo>
                  <a:pt x="4494511" y="3426984"/>
                </a:lnTo>
                <a:lnTo>
                  <a:pt x="4437010" y="3435713"/>
                </a:lnTo>
                <a:lnTo>
                  <a:pt x="4379095" y="3443949"/>
                </a:lnTo>
                <a:lnTo>
                  <a:pt x="4320774" y="3451689"/>
                </a:lnTo>
                <a:lnTo>
                  <a:pt x="4262059" y="3458927"/>
                </a:lnTo>
                <a:lnTo>
                  <a:pt x="4202957" y="3465659"/>
                </a:lnTo>
                <a:lnTo>
                  <a:pt x="4143480" y="3471880"/>
                </a:lnTo>
                <a:lnTo>
                  <a:pt x="4083635" y="3477585"/>
                </a:lnTo>
                <a:lnTo>
                  <a:pt x="4023434" y="3482770"/>
                </a:lnTo>
                <a:lnTo>
                  <a:pt x="3962884" y="3487429"/>
                </a:lnTo>
                <a:lnTo>
                  <a:pt x="3901996" y="3491558"/>
                </a:lnTo>
                <a:lnTo>
                  <a:pt x="3840779" y="3495152"/>
                </a:lnTo>
                <a:lnTo>
                  <a:pt x="3779242" y="3498206"/>
                </a:lnTo>
                <a:lnTo>
                  <a:pt x="3717396" y="3500715"/>
                </a:lnTo>
                <a:lnTo>
                  <a:pt x="3655249" y="3502676"/>
                </a:lnTo>
                <a:lnTo>
                  <a:pt x="3592811" y="3504082"/>
                </a:lnTo>
                <a:lnTo>
                  <a:pt x="3530091" y="3504929"/>
                </a:lnTo>
                <a:lnTo>
                  <a:pt x="3467100" y="3505212"/>
                </a:lnTo>
                <a:lnTo>
                  <a:pt x="3404108" y="3504929"/>
                </a:lnTo>
                <a:lnTo>
                  <a:pt x="3341388" y="3504082"/>
                </a:lnTo>
                <a:lnTo>
                  <a:pt x="3278950" y="3502676"/>
                </a:lnTo>
                <a:lnTo>
                  <a:pt x="3216803" y="3500715"/>
                </a:lnTo>
                <a:lnTo>
                  <a:pt x="3154957" y="3498206"/>
                </a:lnTo>
                <a:lnTo>
                  <a:pt x="3093420" y="3495152"/>
                </a:lnTo>
                <a:lnTo>
                  <a:pt x="3032203" y="3491558"/>
                </a:lnTo>
                <a:lnTo>
                  <a:pt x="2971315" y="3487429"/>
                </a:lnTo>
                <a:lnTo>
                  <a:pt x="2910765" y="3482770"/>
                </a:lnTo>
                <a:lnTo>
                  <a:pt x="2850564" y="3477585"/>
                </a:lnTo>
                <a:lnTo>
                  <a:pt x="2790719" y="3471880"/>
                </a:lnTo>
                <a:lnTo>
                  <a:pt x="2731242" y="3465659"/>
                </a:lnTo>
                <a:lnTo>
                  <a:pt x="2672140" y="3458927"/>
                </a:lnTo>
                <a:lnTo>
                  <a:pt x="2613425" y="3451689"/>
                </a:lnTo>
                <a:lnTo>
                  <a:pt x="2555104" y="3443949"/>
                </a:lnTo>
                <a:lnTo>
                  <a:pt x="2497189" y="3435713"/>
                </a:lnTo>
                <a:lnTo>
                  <a:pt x="2439688" y="3426984"/>
                </a:lnTo>
                <a:lnTo>
                  <a:pt x="2382610" y="3417769"/>
                </a:lnTo>
                <a:lnTo>
                  <a:pt x="2325965" y="3408071"/>
                </a:lnTo>
                <a:lnTo>
                  <a:pt x="2269763" y="3397896"/>
                </a:lnTo>
                <a:lnTo>
                  <a:pt x="2214014" y="3387248"/>
                </a:lnTo>
                <a:lnTo>
                  <a:pt x="2158725" y="3376132"/>
                </a:lnTo>
                <a:lnTo>
                  <a:pt x="2103908" y="3364553"/>
                </a:lnTo>
                <a:lnTo>
                  <a:pt x="2049571" y="3352515"/>
                </a:lnTo>
                <a:lnTo>
                  <a:pt x="1995725" y="3340024"/>
                </a:lnTo>
                <a:lnTo>
                  <a:pt x="1942377" y="3327084"/>
                </a:lnTo>
                <a:lnTo>
                  <a:pt x="1889539" y="3313700"/>
                </a:lnTo>
                <a:lnTo>
                  <a:pt x="1837219" y="3299877"/>
                </a:lnTo>
                <a:lnTo>
                  <a:pt x="1785427" y="3285619"/>
                </a:lnTo>
                <a:lnTo>
                  <a:pt x="1734173" y="3270931"/>
                </a:lnTo>
                <a:lnTo>
                  <a:pt x="1683465" y="3255819"/>
                </a:lnTo>
                <a:lnTo>
                  <a:pt x="1633313" y="3240287"/>
                </a:lnTo>
                <a:lnTo>
                  <a:pt x="1583728" y="3224339"/>
                </a:lnTo>
                <a:lnTo>
                  <a:pt x="1534717" y="3207981"/>
                </a:lnTo>
                <a:lnTo>
                  <a:pt x="1486291" y="3191217"/>
                </a:lnTo>
                <a:lnTo>
                  <a:pt x="1438460" y="3174052"/>
                </a:lnTo>
                <a:lnTo>
                  <a:pt x="1391232" y="3156491"/>
                </a:lnTo>
                <a:lnTo>
                  <a:pt x="1344617" y="3138538"/>
                </a:lnTo>
                <a:lnTo>
                  <a:pt x="1298625" y="3120199"/>
                </a:lnTo>
                <a:lnTo>
                  <a:pt x="1253265" y="3101479"/>
                </a:lnTo>
                <a:lnTo>
                  <a:pt x="1208547" y="3082381"/>
                </a:lnTo>
                <a:lnTo>
                  <a:pt x="1164479" y="3062911"/>
                </a:lnTo>
                <a:lnTo>
                  <a:pt x="1121073" y="3043073"/>
                </a:lnTo>
                <a:lnTo>
                  <a:pt x="1078336" y="3022873"/>
                </a:lnTo>
                <a:lnTo>
                  <a:pt x="1036278" y="3002315"/>
                </a:lnTo>
                <a:lnTo>
                  <a:pt x="994910" y="2981404"/>
                </a:lnTo>
                <a:lnTo>
                  <a:pt x="954240" y="2960145"/>
                </a:lnTo>
                <a:lnTo>
                  <a:pt x="914278" y="2938542"/>
                </a:lnTo>
                <a:lnTo>
                  <a:pt x="875033" y="2916601"/>
                </a:lnTo>
                <a:lnTo>
                  <a:pt x="836515" y="2894325"/>
                </a:lnTo>
                <a:lnTo>
                  <a:pt x="798733" y="2871720"/>
                </a:lnTo>
                <a:lnTo>
                  <a:pt x="761697" y="2848791"/>
                </a:lnTo>
                <a:lnTo>
                  <a:pt x="725417" y="2825543"/>
                </a:lnTo>
                <a:lnTo>
                  <a:pt x="689901" y="2801980"/>
                </a:lnTo>
                <a:lnTo>
                  <a:pt x="655159" y="2778106"/>
                </a:lnTo>
                <a:lnTo>
                  <a:pt x="621201" y="2753928"/>
                </a:lnTo>
                <a:lnTo>
                  <a:pt x="588036" y="2729449"/>
                </a:lnTo>
                <a:lnTo>
                  <a:pt x="555674" y="2704674"/>
                </a:lnTo>
                <a:lnTo>
                  <a:pt x="524124" y="2679609"/>
                </a:lnTo>
                <a:lnTo>
                  <a:pt x="493395" y="2654258"/>
                </a:lnTo>
                <a:lnTo>
                  <a:pt x="463498" y="2628625"/>
                </a:lnTo>
                <a:lnTo>
                  <a:pt x="434441" y="2602716"/>
                </a:lnTo>
                <a:lnTo>
                  <a:pt x="406234" y="2576535"/>
                </a:lnTo>
                <a:lnTo>
                  <a:pt x="352408" y="2523377"/>
                </a:lnTo>
                <a:lnTo>
                  <a:pt x="302095" y="2469190"/>
                </a:lnTo>
                <a:lnTo>
                  <a:pt x="255372" y="2414012"/>
                </a:lnTo>
                <a:lnTo>
                  <a:pt x="212315" y="2357882"/>
                </a:lnTo>
                <a:lnTo>
                  <a:pt x="172998" y="2300836"/>
                </a:lnTo>
                <a:lnTo>
                  <a:pt x="137498" y="2242915"/>
                </a:lnTo>
                <a:lnTo>
                  <a:pt x="105891" y="2184156"/>
                </a:lnTo>
                <a:lnTo>
                  <a:pt x="78252" y="2124597"/>
                </a:lnTo>
                <a:lnTo>
                  <a:pt x="54657" y="2064277"/>
                </a:lnTo>
                <a:lnTo>
                  <a:pt x="35183" y="2003234"/>
                </a:lnTo>
                <a:lnTo>
                  <a:pt x="19904" y="1941507"/>
                </a:lnTo>
                <a:lnTo>
                  <a:pt x="8896" y="1879133"/>
                </a:lnTo>
                <a:lnTo>
                  <a:pt x="2236" y="1816151"/>
                </a:lnTo>
                <a:lnTo>
                  <a:pt x="0" y="1752600"/>
                </a:lnTo>
                <a:close/>
              </a:path>
            </a:pathLst>
          </a:custGeom>
          <a:ln w="12700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15511" y="3693405"/>
            <a:ext cx="208279" cy="5022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100" spc="10" dirty="0">
                <a:solidFill>
                  <a:srgbClr val="FFFF99"/>
                </a:solidFill>
                <a:latin typeface="Symbol"/>
                <a:cs typeface="Symbol"/>
              </a:rPr>
              <a:t></a:t>
            </a:r>
            <a:endParaRPr sz="31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49647" y="3693405"/>
            <a:ext cx="208279" cy="5022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100" spc="10" dirty="0">
                <a:solidFill>
                  <a:srgbClr val="FFFF99"/>
                </a:solidFill>
                <a:latin typeface="Symbol"/>
                <a:cs typeface="Symbol"/>
              </a:rPr>
              <a:t></a:t>
            </a:r>
            <a:endParaRPr sz="3100">
              <a:latin typeface="Symbol"/>
              <a:cs typeface="Symbo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8150" y="4606925"/>
            <a:ext cx="457200" cy="857250"/>
          </a:xfrm>
          <a:custGeom>
            <a:avLst/>
            <a:gdLst/>
            <a:ahLst/>
            <a:cxnLst/>
            <a:rect l="l" t="t" r="r" b="b"/>
            <a:pathLst>
              <a:path w="457200" h="857250">
                <a:moveTo>
                  <a:pt x="0" y="0"/>
                </a:moveTo>
                <a:lnTo>
                  <a:pt x="0" y="218312"/>
                </a:lnTo>
                <a:lnTo>
                  <a:pt x="1543" y="268876"/>
                </a:lnTo>
                <a:lnTo>
                  <a:pt x="6129" y="318810"/>
                </a:lnTo>
                <a:lnTo>
                  <a:pt x="13690" y="367881"/>
                </a:lnTo>
                <a:lnTo>
                  <a:pt x="24159" y="415854"/>
                </a:lnTo>
                <a:lnTo>
                  <a:pt x="37470" y="462496"/>
                </a:lnTo>
                <a:lnTo>
                  <a:pt x="53556" y="507571"/>
                </a:lnTo>
                <a:lnTo>
                  <a:pt x="72349" y="550847"/>
                </a:lnTo>
                <a:lnTo>
                  <a:pt x="93784" y="592089"/>
                </a:lnTo>
                <a:lnTo>
                  <a:pt x="117792" y="631063"/>
                </a:lnTo>
                <a:lnTo>
                  <a:pt x="117792" y="857122"/>
                </a:lnTo>
                <a:lnTo>
                  <a:pt x="457200" y="725169"/>
                </a:lnTo>
                <a:lnTo>
                  <a:pt x="260326" y="412750"/>
                </a:lnTo>
                <a:lnTo>
                  <a:pt x="117792" y="412750"/>
                </a:lnTo>
                <a:lnTo>
                  <a:pt x="93784" y="373814"/>
                </a:lnTo>
                <a:lnTo>
                  <a:pt x="72349" y="332600"/>
                </a:lnTo>
                <a:lnTo>
                  <a:pt x="53556" y="289343"/>
                </a:lnTo>
                <a:lnTo>
                  <a:pt x="37470" y="244277"/>
                </a:lnTo>
                <a:lnTo>
                  <a:pt x="24159" y="197635"/>
                </a:lnTo>
                <a:lnTo>
                  <a:pt x="13690" y="149653"/>
                </a:lnTo>
                <a:lnTo>
                  <a:pt x="6129" y="100563"/>
                </a:lnTo>
                <a:lnTo>
                  <a:pt x="1543" y="50601"/>
                </a:lnTo>
                <a:lnTo>
                  <a:pt x="0" y="0"/>
                </a:lnTo>
                <a:close/>
              </a:path>
              <a:path w="457200" h="857250">
                <a:moveTo>
                  <a:pt x="117792" y="186562"/>
                </a:moveTo>
                <a:lnTo>
                  <a:pt x="117792" y="412750"/>
                </a:lnTo>
                <a:lnTo>
                  <a:pt x="260326" y="412750"/>
                </a:lnTo>
                <a:lnTo>
                  <a:pt x="117792" y="186562"/>
                </a:lnTo>
                <a:close/>
              </a:path>
            </a:pathLst>
          </a:custGeom>
          <a:solidFill>
            <a:srgbClr val="00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38081" y="3990975"/>
            <a:ext cx="457834" cy="725170"/>
          </a:xfrm>
          <a:custGeom>
            <a:avLst/>
            <a:gdLst/>
            <a:ahLst/>
            <a:cxnLst/>
            <a:rect l="l" t="t" r="r" b="b"/>
            <a:pathLst>
              <a:path w="457834" h="725170">
                <a:moveTo>
                  <a:pt x="457268" y="0"/>
                </a:moveTo>
                <a:lnTo>
                  <a:pt x="416612" y="2460"/>
                </a:lnTo>
                <a:lnTo>
                  <a:pt x="376280" y="9779"/>
                </a:lnTo>
                <a:lnTo>
                  <a:pt x="337752" y="21409"/>
                </a:lnTo>
                <a:lnTo>
                  <a:pt x="300719" y="37148"/>
                </a:lnTo>
                <a:lnTo>
                  <a:pt x="265292" y="56780"/>
                </a:lnTo>
                <a:lnTo>
                  <a:pt x="231583" y="80091"/>
                </a:lnTo>
                <a:lnTo>
                  <a:pt x="199701" y="106866"/>
                </a:lnTo>
                <a:lnTo>
                  <a:pt x="169758" y="136890"/>
                </a:lnTo>
                <a:lnTo>
                  <a:pt x="141864" y="169948"/>
                </a:lnTo>
                <a:lnTo>
                  <a:pt x="116129" y="205827"/>
                </a:lnTo>
                <a:lnTo>
                  <a:pt x="92666" y="244310"/>
                </a:lnTo>
                <a:lnTo>
                  <a:pt x="71584" y="285183"/>
                </a:lnTo>
                <a:lnTo>
                  <a:pt x="52995" y="328232"/>
                </a:lnTo>
                <a:lnTo>
                  <a:pt x="37009" y="373242"/>
                </a:lnTo>
                <a:lnTo>
                  <a:pt x="23736" y="419997"/>
                </a:lnTo>
                <a:lnTo>
                  <a:pt x="13288" y="468284"/>
                </a:lnTo>
                <a:lnTo>
                  <a:pt x="5776" y="517887"/>
                </a:lnTo>
                <a:lnTo>
                  <a:pt x="1309" y="568592"/>
                </a:lnTo>
                <a:lnTo>
                  <a:pt x="0" y="620184"/>
                </a:lnTo>
                <a:lnTo>
                  <a:pt x="1958" y="672448"/>
                </a:lnTo>
                <a:lnTo>
                  <a:pt x="7294" y="725169"/>
                </a:lnTo>
                <a:lnTo>
                  <a:pt x="16377" y="671109"/>
                </a:lnTo>
                <a:lnTo>
                  <a:pt x="28810" y="619119"/>
                </a:lnTo>
                <a:lnTo>
                  <a:pt x="44418" y="569396"/>
                </a:lnTo>
                <a:lnTo>
                  <a:pt x="63027" y="522134"/>
                </a:lnTo>
                <a:lnTo>
                  <a:pt x="84465" y="477530"/>
                </a:lnTo>
                <a:lnTo>
                  <a:pt x="108557" y="435778"/>
                </a:lnTo>
                <a:lnTo>
                  <a:pt x="135130" y="397075"/>
                </a:lnTo>
                <a:lnTo>
                  <a:pt x="164010" y="361616"/>
                </a:lnTo>
                <a:lnTo>
                  <a:pt x="195024" y="329596"/>
                </a:lnTo>
                <a:lnTo>
                  <a:pt x="227997" y="301212"/>
                </a:lnTo>
                <a:lnTo>
                  <a:pt x="262757" y="276657"/>
                </a:lnTo>
                <a:lnTo>
                  <a:pt x="299129" y="256129"/>
                </a:lnTo>
                <a:lnTo>
                  <a:pt x="336939" y="239822"/>
                </a:lnTo>
                <a:lnTo>
                  <a:pt x="376015" y="227932"/>
                </a:lnTo>
                <a:lnTo>
                  <a:pt x="416183" y="220655"/>
                </a:lnTo>
                <a:lnTo>
                  <a:pt x="457268" y="218186"/>
                </a:lnTo>
                <a:lnTo>
                  <a:pt x="457268" y="0"/>
                </a:lnTo>
                <a:close/>
              </a:path>
            </a:pathLst>
          </a:custGeom>
          <a:solidFill>
            <a:srgbClr val="00A3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8150" y="3990975"/>
            <a:ext cx="457200" cy="1473200"/>
          </a:xfrm>
          <a:custGeom>
            <a:avLst/>
            <a:gdLst/>
            <a:ahLst/>
            <a:cxnLst/>
            <a:rect l="l" t="t" r="r" b="b"/>
            <a:pathLst>
              <a:path w="457200" h="1473200">
                <a:moveTo>
                  <a:pt x="0" y="615950"/>
                </a:moveTo>
                <a:lnTo>
                  <a:pt x="1543" y="666551"/>
                </a:lnTo>
                <a:lnTo>
                  <a:pt x="6129" y="716513"/>
                </a:lnTo>
                <a:lnTo>
                  <a:pt x="13690" y="765603"/>
                </a:lnTo>
                <a:lnTo>
                  <a:pt x="24159" y="813585"/>
                </a:lnTo>
                <a:lnTo>
                  <a:pt x="37470" y="860227"/>
                </a:lnTo>
                <a:lnTo>
                  <a:pt x="53556" y="905293"/>
                </a:lnTo>
                <a:lnTo>
                  <a:pt x="72349" y="948550"/>
                </a:lnTo>
                <a:lnTo>
                  <a:pt x="93784" y="989764"/>
                </a:lnTo>
                <a:lnTo>
                  <a:pt x="117792" y="1028700"/>
                </a:lnTo>
                <a:lnTo>
                  <a:pt x="117792" y="802513"/>
                </a:lnTo>
                <a:lnTo>
                  <a:pt x="457200" y="1341120"/>
                </a:lnTo>
                <a:lnTo>
                  <a:pt x="117792" y="1473073"/>
                </a:lnTo>
                <a:lnTo>
                  <a:pt x="117792" y="1247013"/>
                </a:lnTo>
                <a:lnTo>
                  <a:pt x="93784" y="1208039"/>
                </a:lnTo>
                <a:lnTo>
                  <a:pt x="72349" y="1166797"/>
                </a:lnTo>
                <a:lnTo>
                  <a:pt x="53556" y="1123521"/>
                </a:lnTo>
                <a:lnTo>
                  <a:pt x="37470" y="1078446"/>
                </a:lnTo>
                <a:lnTo>
                  <a:pt x="24159" y="1031804"/>
                </a:lnTo>
                <a:lnTo>
                  <a:pt x="13690" y="983831"/>
                </a:lnTo>
                <a:lnTo>
                  <a:pt x="6129" y="934760"/>
                </a:lnTo>
                <a:lnTo>
                  <a:pt x="1543" y="884826"/>
                </a:lnTo>
                <a:lnTo>
                  <a:pt x="0" y="834263"/>
                </a:lnTo>
                <a:lnTo>
                  <a:pt x="0" y="615950"/>
                </a:lnTo>
                <a:lnTo>
                  <a:pt x="1868" y="559896"/>
                </a:lnTo>
                <a:lnTo>
                  <a:pt x="7366" y="505251"/>
                </a:lnTo>
                <a:lnTo>
                  <a:pt x="16331" y="452231"/>
                </a:lnTo>
                <a:lnTo>
                  <a:pt x="28603" y="401054"/>
                </a:lnTo>
                <a:lnTo>
                  <a:pt x="44021" y="351938"/>
                </a:lnTo>
                <a:lnTo>
                  <a:pt x="62421" y="305101"/>
                </a:lnTo>
                <a:lnTo>
                  <a:pt x="83644" y="260759"/>
                </a:lnTo>
                <a:lnTo>
                  <a:pt x="107528" y="219131"/>
                </a:lnTo>
                <a:lnTo>
                  <a:pt x="133911" y="180435"/>
                </a:lnTo>
                <a:lnTo>
                  <a:pt x="162633" y="144888"/>
                </a:lnTo>
                <a:lnTo>
                  <a:pt x="193530" y="112707"/>
                </a:lnTo>
                <a:lnTo>
                  <a:pt x="226443" y="84111"/>
                </a:lnTo>
                <a:lnTo>
                  <a:pt x="261210" y="59317"/>
                </a:lnTo>
                <a:lnTo>
                  <a:pt x="297669" y="38543"/>
                </a:lnTo>
                <a:lnTo>
                  <a:pt x="335659" y="22007"/>
                </a:lnTo>
                <a:lnTo>
                  <a:pt x="375018" y="9926"/>
                </a:lnTo>
                <a:lnTo>
                  <a:pt x="415585" y="2517"/>
                </a:lnTo>
                <a:lnTo>
                  <a:pt x="457200" y="0"/>
                </a:lnTo>
                <a:lnTo>
                  <a:pt x="457200" y="218186"/>
                </a:lnTo>
                <a:lnTo>
                  <a:pt x="416114" y="220655"/>
                </a:lnTo>
                <a:lnTo>
                  <a:pt x="375947" y="227932"/>
                </a:lnTo>
                <a:lnTo>
                  <a:pt x="336871" y="239822"/>
                </a:lnTo>
                <a:lnTo>
                  <a:pt x="299060" y="256129"/>
                </a:lnTo>
                <a:lnTo>
                  <a:pt x="262689" y="276657"/>
                </a:lnTo>
                <a:lnTo>
                  <a:pt x="227929" y="301212"/>
                </a:lnTo>
                <a:lnTo>
                  <a:pt x="194956" y="329596"/>
                </a:lnTo>
                <a:lnTo>
                  <a:pt x="163942" y="361616"/>
                </a:lnTo>
                <a:lnTo>
                  <a:pt x="135062" y="397075"/>
                </a:lnTo>
                <a:lnTo>
                  <a:pt x="108489" y="435778"/>
                </a:lnTo>
                <a:lnTo>
                  <a:pt x="84397" y="477530"/>
                </a:lnTo>
                <a:lnTo>
                  <a:pt x="62959" y="522134"/>
                </a:lnTo>
                <a:lnTo>
                  <a:pt x="44349" y="569396"/>
                </a:lnTo>
                <a:lnTo>
                  <a:pt x="28742" y="619119"/>
                </a:lnTo>
                <a:lnTo>
                  <a:pt x="16309" y="671109"/>
                </a:lnTo>
                <a:lnTo>
                  <a:pt x="7226" y="72516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439150" y="4714875"/>
            <a:ext cx="381635" cy="988060"/>
          </a:xfrm>
          <a:custGeom>
            <a:avLst/>
            <a:gdLst/>
            <a:ahLst/>
            <a:cxnLst/>
            <a:rect l="l" t="t" r="r" b="b"/>
            <a:pathLst>
              <a:path w="381634" h="988060">
                <a:moveTo>
                  <a:pt x="127000" y="356107"/>
                </a:moveTo>
                <a:lnTo>
                  <a:pt x="0" y="712851"/>
                </a:lnTo>
                <a:lnTo>
                  <a:pt x="127000" y="987933"/>
                </a:lnTo>
                <a:lnTo>
                  <a:pt x="127000" y="835533"/>
                </a:lnTo>
                <a:lnTo>
                  <a:pt x="155294" y="814433"/>
                </a:lnTo>
                <a:lnTo>
                  <a:pt x="207726" y="761179"/>
                </a:lnTo>
                <a:lnTo>
                  <a:pt x="231740" y="729454"/>
                </a:lnTo>
                <a:lnTo>
                  <a:pt x="254202" y="694616"/>
                </a:lnTo>
                <a:lnTo>
                  <a:pt x="275049" y="656878"/>
                </a:lnTo>
                <a:lnTo>
                  <a:pt x="294221" y="616456"/>
                </a:lnTo>
                <a:lnTo>
                  <a:pt x="311653" y="573564"/>
                </a:lnTo>
                <a:lnTo>
                  <a:pt x="327285" y="528416"/>
                </a:lnTo>
                <a:lnTo>
                  <a:pt x="333094" y="508507"/>
                </a:lnTo>
                <a:lnTo>
                  <a:pt x="127000" y="508507"/>
                </a:lnTo>
                <a:lnTo>
                  <a:pt x="127000" y="356107"/>
                </a:lnTo>
                <a:close/>
              </a:path>
              <a:path w="381634" h="988060">
                <a:moveTo>
                  <a:pt x="370840" y="0"/>
                </a:moveTo>
                <a:lnTo>
                  <a:pt x="362132" y="58056"/>
                </a:lnTo>
                <a:lnTo>
                  <a:pt x="350943" y="114026"/>
                </a:lnTo>
                <a:lnTo>
                  <a:pt x="337383" y="167679"/>
                </a:lnTo>
                <a:lnTo>
                  <a:pt x="321563" y="218788"/>
                </a:lnTo>
                <a:lnTo>
                  <a:pt x="303596" y="267121"/>
                </a:lnTo>
                <a:lnTo>
                  <a:pt x="283590" y="312451"/>
                </a:lnTo>
                <a:lnTo>
                  <a:pt x="261659" y="354548"/>
                </a:lnTo>
                <a:lnTo>
                  <a:pt x="237913" y="393182"/>
                </a:lnTo>
                <a:lnTo>
                  <a:pt x="212463" y="428124"/>
                </a:lnTo>
                <a:lnTo>
                  <a:pt x="185420" y="459146"/>
                </a:lnTo>
                <a:lnTo>
                  <a:pt x="156895" y="486016"/>
                </a:lnTo>
                <a:lnTo>
                  <a:pt x="127000" y="508507"/>
                </a:lnTo>
                <a:lnTo>
                  <a:pt x="333094" y="508507"/>
                </a:lnTo>
                <a:lnTo>
                  <a:pt x="352897" y="432208"/>
                </a:lnTo>
                <a:lnTo>
                  <a:pt x="362752" y="381578"/>
                </a:lnTo>
                <a:lnTo>
                  <a:pt x="370557" y="329549"/>
                </a:lnTo>
                <a:lnTo>
                  <a:pt x="376249" y="276335"/>
                </a:lnTo>
                <a:lnTo>
                  <a:pt x="379766" y="222151"/>
                </a:lnTo>
                <a:lnTo>
                  <a:pt x="381046" y="167211"/>
                </a:lnTo>
                <a:lnTo>
                  <a:pt x="380026" y="111730"/>
                </a:lnTo>
                <a:lnTo>
                  <a:pt x="376645" y="55921"/>
                </a:lnTo>
                <a:lnTo>
                  <a:pt x="370840" y="0"/>
                </a:lnTo>
                <a:close/>
              </a:path>
            </a:pathLst>
          </a:custGeom>
          <a:solidFill>
            <a:srgbClr val="00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439150" y="3838575"/>
            <a:ext cx="381000" cy="1040130"/>
          </a:xfrm>
          <a:custGeom>
            <a:avLst/>
            <a:gdLst/>
            <a:ahLst/>
            <a:cxnLst/>
            <a:rect l="l" t="t" r="r" b="b"/>
            <a:pathLst>
              <a:path w="381000" h="1040129">
                <a:moveTo>
                  <a:pt x="0" y="0"/>
                </a:moveTo>
                <a:lnTo>
                  <a:pt x="0" y="327025"/>
                </a:lnTo>
                <a:lnTo>
                  <a:pt x="32876" y="329641"/>
                </a:lnTo>
                <a:lnTo>
                  <a:pt x="64976" y="337348"/>
                </a:lnTo>
                <a:lnTo>
                  <a:pt x="126387" y="367177"/>
                </a:lnTo>
                <a:lnTo>
                  <a:pt x="183317" y="414798"/>
                </a:lnTo>
                <a:lnTo>
                  <a:pt x="209816" y="444745"/>
                </a:lnTo>
                <a:lnTo>
                  <a:pt x="234853" y="478499"/>
                </a:lnTo>
                <a:lnTo>
                  <a:pt x="258312" y="515844"/>
                </a:lnTo>
                <a:lnTo>
                  <a:pt x="280079" y="556567"/>
                </a:lnTo>
                <a:lnTo>
                  <a:pt x="300041" y="600454"/>
                </a:lnTo>
                <a:lnTo>
                  <a:pt x="318082" y="647290"/>
                </a:lnTo>
                <a:lnTo>
                  <a:pt x="334088" y="696861"/>
                </a:lnTo>
                <a:lnTo>
                  <a:pt x="347946" y="748955"/>
                </a:lnTo>
                <a:lnTo>
                  <a:pt x="359540" y="803355"/>
                </a:lnTo>
                <a:lnTo>
                  <a:pt x="368757" y="859849"/>
                </a:lnTo>
                <a:lnTo>
                  <a:pt x="375482" y="918222"/>
                </a:lnTo>
                <a:lnTo>
                  <a:pt x="379601" y="978260"/>
                </a:lnTo>
                <a:lnTo>
                  <a:pt x="381000" y="1039749"/>
                </a:lnTo>
                <a:lnTo>
                  <a:pt x="381000" y="712724"/>
                </a:lnTo>
                <a:lnTo>
                  <a:pt x="379601" y="651235"/>
                </a:lnTo>
                <a:lnTo>
                  <a:pt x="375482" y="591197"/>
                </a:lnTo>
                <a:lnTo>
                  <a:pt x="368757" y="532824"/>
                </a:lnTo>
                <a:lnTo>
                  <a:pt x="359540" y="476330"/>
                </a:lnTo>
                <a:lnTo>
                  <a:pt x="347946" y="421930"/>
                </a:lnTo>
                <a:lnTo>
                  <a:pt x="334088" y="369836"/>
                </a:lnTo>
                <a:lnTo>
                  <a:pt x="318082" y="320265"/>
                </a:lnTo>
                <a:lnTo>
                  <a:pt x="300041" y="273429"/>
                </a:lnTo>
                <a:lnTo>
                  <a:pt x="280079" y="229542"/>
                </a:lnTo>
                <a:lnTo>
                  <a:pt x="258312" y="188819"/>
                </a:lnTo>
                <a:lnTo>
                  <a:pt x="234853" y="151474"/>
                </a:lnTo>
                <a:lnTo>
                  <a:pt x="209816" y="117720"/>
                </a:lnTo>
                <a:lnTo>
                  <a:pt x="183317" y="87773"/>
                </a:lnTo>
                <a:lnTo>
                  <a:pt x="126387" y="40152"/>
                </a:lnTo>
                <a:lnTo>
                  <a:pt x="64976" y="10323"/>
                </a:lnTo>
                <a:lnTo>
                  <a:pt x="32876" y="2616"/>
                </a:lnTo>
                <a:lnTo>
                  <a:pt x="0" y="0"/>
                </a:lnTo>
                <a:close/>
              </a:path>
            </a:pathLst>
          </a:custGeom>
          <a:solidFill>
            <a:srgbClr val="00A3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439150" y="3838575"/>
            <a:ext cx="381000" cy="1864360"/>
          </a:xfrm>
          <a:custGeom>
            <a:avLst/>
            <a:gdLst/>
            <a:ahLst/>
            <a:cxnLst/>
            <a:rect l="l" t="t" r="r" b="b"/>
            <a:pathLst>
              <a:path w="381000" h="1864360">
                <a:moveTo>
                  <a:pt x="381000" y="1039749"/>
                </a:moveTo>
                <a:lnTo>
                  <a:pt x="379601" y="978260"/>
                </a:lnTo>
                <a:lnTo>
                  <a:pt x="375482" y="918222"/>
                </a:lnTo>
                <a:lnTo>
                  <a:pt x="368757" y="859849"/>
                </a:lnTo>
                <a:lnTo>
                  <a:pt x="359540" y="803355"/>
                </a:lnTo>
                <a:lnTo>
                  <a:pt x="347946" y="748955"/>
                </a:lnTo>
                <a:lnTo>
                  <a:pt x="334088" y="696861"/>
                </a:lnTo>
                <a:lnTo>
                  <a:pt x="318082" y="647290"/>
                </a:lnTo>
                <a:lnTo>
                  <a:pt x="300041" y="600454"/>
                </a:lnTo>
                <a:lnTo>
                  <a:pt x="280079" y="556567"/>
                </a:lnTo>
                <a:lnTo>
                  <a:pt x="258312" y="515844"/>
                </a:lnTo>
                <a:lnTo>
                  <a:pt x="234853" y="478499"/>
                </a:lnTo>
                <a:lnTo>
                  <a:pt x="209816" y="444745"/>
                </a:lnTo>
                <a:lnTo>
                  <a:pt x="183317" y="414798"/>
                </a:lnTo>
                <a:lnTo>
                  <a:pt x="126387" y="367177"/>
                </a:lnTo>
                <a:lnTo>
                  <a:pt x="64976" y="337348"/>
                </a:lnTo>
                <a:lnTo>
                  <a:pt x="0" y="327025"/>
                </a:lnTo>
                <a:lnTo>
                  <a:pt x="0" y="0"/>
                </a:lnTo>
                <a:lnTo>
                  <a:pt x="32876" y="2616"/>
                </a:lnTo>
                <a:lnTo>
                  <a:pt x="64976" y="10323"/>
                </a:lnTo>
                <a:lnTo>
                  <a:pt x="126387" y="40152"/>
                </a:lnTo>
                <a:lnTo>
                  <a:pt x="183317" y="87773"/>
                </a:lnTo>
                <a:lnTo>
                  <a:pt x="209816" y="117720"/>
                </a:lnTo>
                <a:lnTo>
                  <a:pt x="234853" y="151474"/>
                </a:lnTo>
                <a:lnTo>
                  <a:pt x="258312" y="188819"/>
                </a:lnTo>
                <a:lnTo>
                  <a:pt x="280079" y="229542"/>
                </a:lnTo>
                <a:lnTo>
                  <a:pt x="300041" y="273429"/>
                </a:lnTo>
                <a:lnTo>
                  <a:pt x="318082" y="320265"/>
                </a:lnTo>
                <a:lnTo>
                  <a:pt x="334088" y="369836"/>
                </a:lnTo>
                <a:lnTo>
                  <a:pt x="347946" y="421930"/>
                </a:lnTo>
                <a:lnTo>
                  <a:pt x="359540" y="476330"/>
                </a:lnTo>
                <a:lnTo>
                  <a:pt x="368757" y="532824"/>
                </a:lnTo>
                <a:lnTo>
                  <a:pt x="375482" y="591197"/>
                </a:lnTo>
                <a:lnTo>
                  <a:pt x="379601" y="651235"/>
                </a:lnTo>
                <a:lnTo>
                  <a:pt x="381000" y="712724"/>
                </a:lnTo>
                <a:lnTo>
                  <a:pt x="381000" y="1039749"/>
                </a:lnTo>
                <a:lnTo>
                  <a:pt x="379658" y="1099696"/>
                </a:lnTo>
                <a:lnTo>
                  <a:pt x="375695" y="1158526"/>
                </a:lnTo>
                <a:lnTo>
                  <a:pt x="369202" y="1215996"/>
                </a:lnTo>
                <a:lnTo>
                  <a:pt x="360268" y="1271866"/>
                </a:lnTo>
                <a:lnTo>
                  <a:pt x="348986" y="1325894"/>
                </a:lnTo>
                <a:lnTo>
                  <a:pt x="335446" y="1377839"/>
                </a:lnTo>
                <a:lnTo>
                  <a:pt x="319739" y="1427460"/>
                </a:lnTo>
                <a:lnTo>
                  <a:pt x="301957" y="1474516"/>
                </a:lnTo>
                <a:lnTo>
                  <a:pt x="282189" y="1518766"/>
                </a:lnTo>
                <a:lnTo>
                  <a:pt x="260528" y="1559969"/>
                </a:lnTo>
                <a:lnTo>
                  <a:pt x="237064" y="1597883"/>
                </a:lnTo>
                <a:lnTo>
                  <a:pt x="211888" y="1632268"/>
                </a:lnTo>
                <a:lnTo>
                  <a:pt x="185092" y="1662881"/>
                </a:lnTo>
                <a:lnTo>
                  <a:pt x="156765" y="1689483"/>
                </a:lnTo>
                <a:lnTo>
                  <a:pt x="127000" y="1711833"/>
                </a:lnTo>
                <a:lnTo>
                  <a:pt x="127000" y="1864233"/>
                </a:lnTo>
                <a:lnTo>
                  <a:pt x="0" y="1589151"/>
                </a:lnTo>
                <a:lnTo>
                  <a:pt x="127000" y="1232408"/>
                </a:lnTo>
                <a:lnTo>
                  <a:pt x="127000" y="1384808"/>
                </a:lnTo>
                <a:lnTo>
                  <a:pt x="185420" y="1335446"/>
                </a:lnTo>
                <a:lnTo>
                  <a:pt x="212463" y="1304424"/>
                </a:lnTo>
                <a:lnTo>
                  <a:pt x="237913" y="1269482"/>
                </a:lnTo>
                <a:lnTo>
                  <a:pt x="261659" y="1230848"/>
                </a:lnTo>
                <a:lnTo>
                  <a:pt x="283590" y="1188751"/>
                </a:lnTo>
                <a:lnTo>
                  <a:pt x="303596" y="1143421"/>
                </a:lnTo>
                <a:lnTo>
                  <a:pt x="321563" y="1095088"/>
                </a:lnTo>
                <a:lnTo>
                  <a:pt x="337383" y="1043979"/>
                </a:lnTo>
                <a:lnTo>
                  <a:pt x="350943" y="990326"/>
                </a:lnTo>
                <a:lnTo>
                  <a:pt x="362132" y="934356"/>
                </a:lnTo>
                <a:lnTo>
                  <a:pt x="370840" y="8763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99643" y="5470042"/>
            <a:ext cx="975994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Perié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io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61415" y="6195771"/>
            <a:ext cx="3708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4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áx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9643" y="6018987"/>
            <a:ext cx="1016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0106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24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579106" y="5507715"/>
            <a:ext cx="963294" cy="1123315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40"/>
              </a:spcBef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Afélio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440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( 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sz="2400" spc="-22" baseline="-20833" dirty="0">
                <a:solidFill>
                  <a:srgbClr val="FFFFFF"/>
                </a:solidFill>
                <a:latin typeface="Times New Roman"/>
                <a:cs typeface="Times New Roman"/>
              </a:rPr>
              <a:t>mín</a:t>
            </a:r>
            <a:r>
              <a:rPr sz="2400" spc="187" baseline="-2083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346835" y="1746376"/>
            <a:ext cx="2126615" cy="825500"/>
          </a:xfrm>
          <a:custGeom>
            <a:avLst/>
            <a:gdLst/>
            <a:ahLst/>
            <a:cxnLst/>
            <a:rect l="l" t="t" r="r" b="b"/>
            <a:pathLst>
              <a:path w="2126615" h="825500">
                <a:moveTo>
                  <a:pt x="183515" y="563752"/>
                </a:moveTo>
                <a:lnTo>
                  <a:pt x="0" y="825246"/>
                </a:lnTo>
                <a:lnTo>
                  <a:pt x="319278" y="815086"/>
                </a:lnTo>
                <a:lnTo>
                  <a:pt x="210805" y="769112"/>
                </a:lnTo>
                <a:lnTo>
                  <a:pt x="163956" y="769112"/>
                </a:lnTo>
                <a:lnTo>
                  <a:pt x="137668" y="718438"/>
                </a:lnTo>
                <a:lnTo>
                  <a:pt x="157312" y="708225"/>
                </a:lnTo>
                <a:lnTo>
                  <a:pt x="183515" y="563752"/>
                </a:lnTo>
                <a:close/>
              </a:path>
              <a:path w="2126615" h="825500">
                <a:moveTo>
                  <a:pt x="157312" y="708225"/>
                </a:moveTo>
                <a:lnTo>
                  <a:pt x="137668" y="718438"/>
                </a:lnTo>
                <a:lnTo>
                  <a:pt x="163956" y="769112"/>
                </a:lnTo>
                <a:lnTo>
                  <a:pt x="184996" y="758173"/>
                </a:lnTo>
                <a:lnTo>
                  <a:pt x="150876" y="743712"/>
                </a:lnTo>
                <a:lnTo>
                  <a:pt x="157312" y="708225"/>
                </a:lnTo>
                <a:close/>
              </a:path>
              <a:path w="2126615" h="825500">
                <a:moveTo>
                  <a:pt x="184996" y="758173"/>
                </a:moveTo>
                <a:lnTo>
                  <a:pt x="163956" y="769112"/>
                </a:lnTo>
                <a:lnTo>
                  <a:pt x="210805" y="769112"/>
                </a:lnTo>
                <a:lnTo>
                  <a:pt x="184996" y="758173"/>
                </a:lnTo>
                <a:close/>
              </a:path>
              <a:path w="2126615" h="825500">
                <a:moveTo>
                  <a:pt x="2115185" y="0"/>
                </a:moveTo>
                <a:lnTo>
                  <a:pt x="1987423" y="25526"/>
                </a:lnTo>
                <a:lnTo>
                  <a:pt x="1858390" y="54483"/>
                </a:lnTo>
                <a:lnTo>
                  <a:pt x="1728342" y="86995"/>
                </a:lnTo>
                <a:lnTo>
                  <a:pt x="1597279" y="122682"/>
                </a:lnTo>
                <a:lnTo>
                  <a:pt x="1465326" y="161798"/>
                </a:lnTo>
                <a:lnTo>
                  <a:pt x="1332611" y="204215"/>
                </a:lnTo>
                <a:lnTo>
                  <a:pt x="1199261" y="249936"/>
                </a:lnTo>
                <a:lnTo>
                  <a:pt x="1065276" y="298703"/>
                </a:lnTo>
                <a:lnTo>
                  <a:pt x="930783" y="350774"/>
                </a:lnTo>
                <a:lnTo>
                  <a:pt x="796163" y="405892"/>
                </a:lnTo>
                <a:lnTo>
                  <a:pt x="661035" y="464185"/>
                </a:lnTo>
                <a:lnTo>
                  <a:pt x="525907" y="525399"/>
                </a:lnTo>
                <a:lnTo>
                  <a:pt x="390778" y="589788"/>
                </a:lnTo>
                <a:lnTo>
                  <a:pt x="255651" y="657098"/>
                </a:lnTo>
                <a:lnTo>
                  <a:pt x="157312" y="708225"/>
                </a:lnTo>
                <a:lnTo>
                  <a:pt x="150876" y="743712"/>
                </a:lnTo>
                <a:lnTo>
                  <a:pt x="184996" y="758173"/>
                </a:lnTo>
                <a:lnTo>
                  <a:pt x="281940" y="707771"/>
                </a:lnTo>
                <a:lnTo>
                  <a:pt x="416178" y="640969"/>
                </a:lnTo>
                <a:lnTo>
                  <a:pt x="550417" y="577088"/>
                </a:lnTo>
                <a:lnTo>
                  <a:pt x="684657" y="516255"/>
                </a:lnTo>
                <a:lnTo>
                  <a:pt x="818769" y="458470"/>
                </a:lnTo>
                <a:lnTo>
                  <a:pt x="952500" y="403606"/>
                </a:lnTo>
                <a:lnTo>
                  <a:pt x="1085850" y="352044"/>
                </a:lnTo>
                <a:lnTo>
                  <a:pt x="1218819" y="303530"/>
                </a:lnTo>
                <a:lnTo>
                  <a:pt x="1351153" y="258190"/>
                </a:lnTo>
                <a:lnTo>
                  <a:pt x="1482725" y="216281"/>
                </a:lnTo>
                <a:lnTo>
                  <a:pt x="1613408" y="177419"/>
                </a:lnTo>
                <a:lnTo>
                  <a:pt x="1743328" y="142112"/>
                </a:lnTo>
                <a:lnTo>
                  <a:pt x="1872234" y="109982"/>
                </a:lnTo>
                <a:lnTo>
                  <a:pt x="1999995" y="81280"/>
                </a:lnTo>
                <a:lnTo>
                  <a:pt x="2126361" y="56007"/>
                </a:lnTo>
                <a:lnTo>
                  <a:pt x="21151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14905" y="5507609"/>
            <a:ext cx="2508885" cy="837565"/>
          </a:xfrm>
          <a:custGeom>
            <a:avLst/>
            <a:gdLst/>
            <a:ahLst/>
            <a:cxnLst/>
            <a:rect l="l" t="t" r="r" b="b"/>
            <a:pathLst>
              <a:path w="2508885" h="837564">
                <a:moveTo>
                  <a:pt x="2312602" y="732402"/>
                </a:moveTo>
                <a:lnTo>
                  <a:pt x="2210054" y="837374"/>
                </a:lnTo>
                <a:lnTo>
                  <a:pt x="2478286" y="734898"/>
                </a:lnTo>
                <a:lnTo>
                  <a:pt x="2335022" y="734898"/>
                </a:lnTo>
                <a:lnTo>
                  <a:pt x="2324861" y="733882"/>
                </a:lnTo>
                <a:lnTo>
                  <a:pt x="2312602" y="732402"/>
                </a:lnTo>
                <a:close/>
              </a:path>
              <a:path w="2508885" h="837564">
                <a:moveTo>
                  <a:pt x="2337872" y="706535"/>
                </a:moveTo>
                <a:lnTo>
                  <a:pt x="2312602" y="732402"/>
                </a:lnTo>
                <a:lnTo>
                  <a:pt x="2324861" y="733882"/>
                </a:lnTo>
                <a:lnTo>
                  <a:pt x="2335022" y="734898"/>
                </a:lnTo>
                <a:lnTo>
                  <a:pt x="2337872" y="706535"/>
                </a:lnTo>
                <a:close/>
              </a:path>
              <a:path w="2508885" h="837564">
                <a:moveTo>
                  <a:pt x="2238247" y="553008"/>
                </a:moveTo>
                <a:lnTo>
                  <a:pt x="2317808" y="675471"/>
                </a:lnTo>
                <a:lnTo>
                  <a:pt x="2330577" y="677011"/>
                </a:lnTo>
                <a:lnTo>
                  <a:pt x="2340736" y="678027"/>
                </a:lnTo>
                <a:lnTo>
                  <a:pt x="2335022" y="734898"/>
                </a:lnTo>
                <a:lnTo>
                  <a:pt x="2478286" y="734898"/>
                </a:lnTo>
                <a:lnTo>
                  <a:pt x="2508504" y="723353"/>
                </a:lnTo>
                <a:lnTo>
                  <a:pt x="2238247" y="553008"/>
                </a:lnTo>
                <a:close/>
              </a:path>
              <a:path w="2508885" h="837564">
                <a:moveTo>
                  <a:pt x="27305" y="0"/>
                </a:moveTo>
                <a:lnTo>
                  <a:pt x="0" y="50164"/>
                </a:lnTo>
                <a:lnTo>
                  <a:pt x="125602" y="118287"/>
                </a:lnTo>
                <a:lnTo>
                  <a:pt x="256158" y="183260"/>
                </a:lnTo>
                <a:lnTo>
                  <a:pt x="391413" y="245351"/>
                </a:lnTo>
                <a:lnTo>
                  <a:pt x="531368" y="304253"/>
                </a:lnTo>
                <a:lnTo>
                  <a:pt x="675894" y="359968"/>
                </a:lnTo>
                <a:lnTo>
                  <a:pt x="824611" y="412508"/>
                </a:lnTo>
                <a:lnTo>
                  <a:pt x="977392" y="461886"/>
                </a:lnTo>
                <a:lnTo>
                  <a:pt x="1133983" y="507885"/>
                </a:lnTo>
                <a:lnTo>
                  <a:pt x="1294511" y="550646"/>
                </a:lnTo>
                <a:lnTo>
                  <a:pt x="1458341" y="589940"/>
                </a:lnTo>
                <a:lnTo>
                  <a:pt x="1625727" y="625792"/>
                </a:lnTo>
                <a:lnTo>
                  <a:pt x="1796160" y="658202"/>
                </a:lnTo>
                <a:lnTo>
                  <a:pt x="1969770" y="687069"/>
                </a:lnTo>
                <a:lnTo>
                  <a:pt x="2146046" y="712292"/>
                </a:lnTo>
                <a:lnTo>
                  <a:pt x="2312602" y="732402"/>
                </a:lnTo>
                <a:lnTo>
                  <a:pt x="2337872" y="706535"/>
                </a:lnTo>
                <a:lnTo>
                  <a:pt x="2337888" y="706378"/>
                </a:lnTo>
                <a:lnTo>
                  <a:pt x="2317808" y="675471"/>
                </a:lnTo>
                <a:lnTo>
                  <a:pt x="2152777" y="655561"/>
                </a:lnTo>
                <a:lnTo>
                  <a:pt x="1977770" y="630491"/>
                </a:lnTo>
                <a:lnTo>
                  <a:pt x="1805558" y="601827"/>
                </a:lnTo>
                <a:lnTo>
                  <a:pt x="1636395" y="569645"/>
                </a:lnTo>
                <a:lnTo>
                  <a:pt x="1470406" y="534060"/>
                </a:lnTo>
                <a:lnTo>
                  <a:pt x="1307719" y="495071"/>
                </a:lnTo>
                <a:lnTo>
                  <a:pt x="1148714" y="452666"/>
                </a:lnTo>
                <a:lnTo>
                  <a:pt x="993520" y="407047"/>
                </a:lnTo>
                <a:lnTo>
                  <a:pt x="842137" y="358127"/>
                </a:lnTo>
                <a:lnTo>
                  <a:pt x="694944" y="306082"/>
                </a:lnTo>
                <a:lnTo>
                  <a:pt x="551942" y="250926"/>
                </a:lnTo>
                <a:lnTo>
                  <a:pt x="413638" y="192671"/>
                </a:lnTo>
                <a:lnTo>
                  <a:pt x="279907" y="131317"/>
                </a:lnTo>
                <a:lnTo>
                  <a:pt x="151002" y="67182"/>
                </a:lnTo>
                <a:lnTo>
                  <a:pt x="27305" y="0"/>
                </a:lnTo>
                <a:close/>
              </a:path>
              <a:path w="2508885" h="837564">
                <a:moveTo>
                  <a:pt x="2317808" y="675471"/>
                </a:moveTo>
                <a:lnTo>
                  <a:pt x="2337888" y="706378"/>
                </a:lnTo>
                <a:lnTo>
                  <a:pt x="2340736" y="678027"/>
                </a:lnTo>
                <a:lnTo>
                  <a:pt x="2330577" y="677011"/>
                </a:lnTo>
                <a:lnTo>
                  <a:pt x="2317808" y="6754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571750" y="2333625"/>
            <a:ext cx="3276600" cy="1600200"/>
          </a:xfrm>
          <a:custGeom>
            <a:avLst/>
            <a:gdLst/>
            <a:ahLst/>
            <a:cxnLst/>
            <a:rect l="l" t="t" r="r" b="b"/>
            <a:pathLst>
              <a:path w="3276600" h="1600200">
                <a:moveTo>
                  <a:pt x="0" y="1600200"/>
                </a:moveTo>
                <a:lnTo>
                  <a:pt x="3276600" y="0"/>
                </a:lnTo>
              </a:path>
            </a:pathLst>
          </a:custGeom>
          <a:ln w="12700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71750" y="3933825"/>
            <a:ext cx="3276600" cy="1676400"/>
          </a:xfrm>
          <a:custGeom>
            <a:avLst/>
            <a:gdLst/>
            <a:ahLst/>
            <a:cxnLst/>
            <a:rect l="l" t="t" r="r" b="b"/>
            <a:pathLst>
              <a:path w="3276600" h="1676400">
                <a:moveTo>
                  <a:pt x="0" y="0"/>
                </a:moveTo>
                <a:lnTo>
                  <a:pt x="3276600" y="1676400"/>
                </a:lnTo>
              </a:path>
            </a:pathLst>
          </a:custGeom>
          <a:ln w="12700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267200" y="1874647"/>
            <a:ext cx="1585595" cy="482600"/>
          </a:xfrm>
          <a:custGeom>
            <a:avLst/>
            <a:gdLst/>
            <a:ahLst/>
            <a:cxnLst/>
            <a:rect l="l" t="t" r="r" b="b"/>
            <a:pathLst>
              <a:path w="1585595" h="482600">
                <a:moveTo>
                  <a:pt x="86417" y="27422"/>
                </a:moveTo>
                <a:lnTo>
                  <a:pt x="78593" y="54868"/>
                </a:lnTo>
                <a:lnTo>
                  <a:pt x="1577213" y="482218"/>
                </a:lnTo>
                <a:lnTo>
                  <a:pt x="1585087" y="454787"/>
                </a:lnTo>
                <a:lnTo>
                  <a:pt x="86417" y="27422"/>
                </a:lnTo>
                <a:close/>
              </a:path>
              <a:path w="1585595" h="482600">
                <a:moveTo>
                  <a:pt x="94234" y="0"/>
                </a:moveTo>
                <a:lnTo>
                  <a:pt x="0" y="17652"/>
                </a:lnTo>
                <a:lnTo>
                  <a:pt x="70738" y="82423"/>
                </a:lnTo>
                <a:lnTo>
                  <a:pt x="78593" y="54868"/>
                </a:lnTo>
                <a:lnTo>
                  <a:pt x="64770" y="50926"/>
                </a:lnTo>
                <a:lnTo>
                  <a:pt x="72644" y="23494"/>
                </a:lnTo>
                <a:lnTo>
                  <a:pt x="87536" y="23494"/>
                </a:lnTo>
                <a:lnTo>
                  <a:pt x="94234" y="0"/>
                </a:lnTo>
                <a:close/>
              </a:path>
              <a:path w="1585595" h="482600">
                <a:moveTo>
                  <a:pt x="72644" y="23494"/>
                </a:moveTo>
                <a:lnTo>
                  <a:pt x="64770" y="50926"/>
                </a:lnTo>
                <a:lnTo>
                  <a:pt x="78593" y="54868"/>
                </a:lnTo>
                <a:lnTo>
                  <a:pt x="86417" y="27422"/>
                </a:lnTo>
                <a:lnTo>
                  <a:pt x="72644" y="23494"/>
                </a:lnTo>
                <a:close/>
              </a:path>
              <a:path w="1585595" h="482600">
                <a:moveTo>
                  <a:pt x="87536" y="23494"/>
                </a:moveTo>
                <a:lnTo>
                  <a:pt x="72644" y="23494"/>
                </a:lnTo>
                <a:lnTo>
                  <a:pt x="86417" y="27422"/>
                </a:lnTo>
                <a:lnTo>
                  <a:pt x="87536" y="234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210050" y="2325497"/>
            <a:ext cx="1646555" cy="817244"/>
          </a:xfrm>
          <a:custGeom>
            <a:avLst/>
            <a:gdLst/>
            <a:ahLst/>
            <a:cxnLst/>
            <a:rect l="l" t="t" r="r" b="b"/>
            <a:pathLst>
              <a:path w="1646554" h="817244">
                <a:moveTo>
                  <a:pt x="58165" y="739901"/>
                </a:moveTo>
                <a:lnTo>
                  <a:pt x="0" y="816101"/>
                </a:lnTo>
                <a:lnTo>
                  <a:pt x="95885" y="816990"/>
                </a:lnTo>
                <a:lnTo>
                  <a:pt x="86377" y="797560"/>
                </a:lnTo>
                <a:lnTo>
                  <a:pt x="70485" y="797560"/>
                </a:lnTo>
                <a:lnTo>
                  <a:pt x="57912" y="771905"/>
                </a:lnTo>
                <a:lnTo>
                  <a:pt x="70748" y="765617"/>
                </a:lnTo>
                <a:lnTo>
                  <a:pt x="58165" y="739901"/>
                </a:lnTo>
                <a:close/>
              </a:path>
              <a:path w="1646554" h="817244">
                <a:moveTo>
                  <a:pt x="70748" y="765617"/>
                </a:moveTo>
                <a:lnTo>
                  <a:pt x="57912" y="771905"/>
                </a:lnTo>
                <a:lnTo>
                  <a:pt x="70485" y="797560"/>
                </a:lnTo>
                <a:lnTo>
                  <a:pt x="83305" y="791280"/>
                </a:lnTo>
                <a:lnTo>
                  <a:pt x="70748" y="765617"/>
                </a:lnTo>
                <a:close/>
              </a:path>
              <a:path w="1646554" h="817244">
                <a:moveTo>
                  <a:pt x="83305" y="791280"/>
                </a:moveTo>
                <a:lnTo>
                  <a:pt x="70485" y="797560"/>
                </a:lnTo>
                <a:lnTo>
                  <a:pt x="86377" y="797560"/>
                </a:lnTo>
                <a:lnTo>
                  <a:pt x="83305" y="791280"/>
                </a:lnTo>
                <a:close/>
              </a:path>
              <a:path w="1646554" h="817244">
                <a:moveTo>
                  <a:pt x="1633601" y="0"/>
                </a:moveTo>
                <a:lnTo>
                  <a:pt x="70748" y="765617"/>
                </a:lnTo>
                <a:lnTo>
                  <a:pt x="83305" y="791280"/>
                </a:lnTo>
                <a:lnTo>
                  <a:pt x="1646174" y="25780"/>
                </a:lnTo>
                <a:lnTo>
                  <a:pt x="16336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267200" y="1989201"/>
            <a:ext cx="304800" cy="1079500"/>
          </a:xfrm>
          <a:custGeom>
            <a:avLst/>
            <a:gdLst/>
            <a:ahLst/>
            <a:cxnLst/>
            <a:rect l="l" t="t" r="r" b="b"/>
            <a:pathLst>
              <a:path w="304800" h="1079500">
                <a:moveTo>
                  <a:pt x="0" y="1079373"/>
                </a:moveTo>
                <a:lnTo>
                  <a:pt x="304800" y="0"/>
                </a:lnTo>
              </a:path>
            </a:pathLst>
          </a:custGeom>
          <a:ln w="12700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286250" y="4797425"/>
            <a:ext cx="1588135" cy="854075"/>
          </a:xfrm>
          <a:custGeom>
            <a:avLst/>
            <a:gdLst/>
            <a:ahLst/>
            <a:cxnLst/>
            <a:rect l="l" t="t" r="r" b="b"/>
            <a:pathLst>
              <a:path w="1588135" h="854075">
                <a:moveTo>
                  <a:pt x="82328" y="27662"/>
                </a:moveTo>
                <a:lnTo>
                  <a:pt x="68909" y="52890"/>
                </a:lnTo>
                <a:lnTo>
                  <a:pt x="1574419" y="853986"/>
                </a:lnTo>
                <a:lnTo>
                  <a:pt x="1587880" y="828763"/>
                </a:lnTo>
                <a:lnTo>
                  <a:pt x="82328" y="27662"/>
                </a:lnTo>
                <a:close/>
              </a:path>
              <a:path w="1588135" h="854075">
                <a:moveTo>
                  <a:pt x="0" y="0"/>
                </a:moveTo>
                <a:lnTo>
                  <a:pt x="55499" y="78105"/>
                </a:lnTo>
                <a:lnTo>
                  <a:pt x="68909" y="52890"/>
                </a:lnTo>
                <a:lnTo>
                  <a:pt x="56387" y="46227"/>
                </a:lnTo>
                <a:lnTo>
                  <a:pt x="69723" y="20955"/>
                </a:lnTo>
                <a:lnTo>
                  <a:pt x="85895" y="20955"/>
                </a:lnTo>
                <a:lnTo>
                  <a:pt x="95758" y="2412"/>
                </a:lnTo>
                <a:lnTo>
                  <a:pt x="0" y="0"/>
                </a:lnTo>
                <a:close/>
              </a:path>
              <a:path w="1588135" h="854075">
                <a:moveTo>
                  <a:pt x="69723" y="20955"/>
                </a:moveTo>
                <a:lnTo>
                  <a:pt x="56387" y="46227"/>
                </a:lnTo>
                <a:lnTo>
                  <a:pt x="68909" y="52890"/>
                </a:lnTo>
                <a:lnTo>
                  <a:pt x="82328" y="27662"/>
                </a:lnTo>
                <a:lnTo>
                  <a:pt x="69723" y="20955"/>
                </a:lnTo>
                <a:close/>
              </a:path>
              <a:path w="1588135" h="854075">
                <a:moveTo>
                  <a:pt x="85895" y="20955"/>
                </a:moveTo>
                <a:lnTo>
                  <a:pt x="69723" y="20955"/>
                </a:lnTo>
                <a:lnTo>
                  <a:pt x="82328" y="27662"/>
                </a:lnTo>
                <a:lnTo>
                  <a:pt x="85895" y="209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64605" y="5330825"/>
            <a:ext cx="1450975" cy="325755"/>
          </a:xfrm>
          <a:custGeom>
            <a:avLst/>
            <a:gdLst/>
            <a:ahLst/>
            <a:cxnLst/>
            <a:rect l="l" t="t" r="r" b="b"/>
            <a:pathLst>
              <a:path w="1450975" h="325754">
                <a:moveTo>
                  <a:pt x="1363686" y="28037"/>
                </a:moveTo>
                <a:lnTo>
                  <a:pt x="0" y="297129"/>
                </a:lnTo>
                <a:lnTo>
                  <a:pt x="5588" y="325170"/>
                </a:lnTo>
                <a:lnTo>
                  <a:pt x="1369217" y="55989"/>
                </a:lnTo>
                <a:lnTo>
                  <a:pt x="1363686" y="28037"/>
                </a:lnTo>
                <a:close/>
              </a:path>
              <a:path w="1450975" h="325754">
                <a:moveTo>
                  <a:pt x="1450131" y="25272"/>
                </a:moveTo>
                <a:lnTo>
                  <a:pt x="1377696" y="25272"/>
                </a:lnTo>
                <a:lnTo>
                  <a:pt x="1383284" y="53212"/>
                </a:lnTo>
                <a:lnTo>
                  <a:pt x="1369217" y="55989"/>
                </a:lnTo>
                <a:lnTo>
                  <a:pt x="1374775" y="84074"/>
                </a:lnTo>
                <a:lnTo>
                  <a:pt x="1450594" y="25400"/>
                </a:lnTo>
                <a:lnTo>
                  <a:pt x="1450131" y="25272"/>
                </a:lnTo>
                <a:close/>
              </a:path>
              <a:path w="1450975" h="325754">
                <a:moveTo>
                  <a:pt x="1377696" y="25272"/>
                </a:moveTo>
                <a:lnTo>
                  <a:pt x="1363686" y="28037"/>
                </a:lnTo>
                <a:lnTo>
                  <a:pt x="1369217" y="55989"/>
                </a:lnTo>
                <a:lnTo>
                  <a:pt x="1383284" y="53212"/>
                </a:lnTo>
                <a:lnTo>
                  <a:pt x="1377696" y="25272"/>
                </a:lnTo>
                <a:close/>
              </a:path>
              <a:path w="1450975" h="325754">
                <a:moveTo>
                  <a:pt x="1358138" y="0"/>
                </a:moveTo>
                <a:lnTo>
                  <a:pt x="1363686" y="28037"/>
                </a:lnTo>
                <a:lnTo>
                  <a:pt x="1377696" y="25272"/>
                </a:lnTo>
                <a:lnTo>
                  <a:pt x="1450131" y="25272"/>
                </a:lnTo>
                <a:lnTo>
                  <a:pt x="13581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476750" y="5634240"/>
            <a:ext cx="1390015" cy="281940"/>
          </a:xfrm>
          <a:custGeom>
            <a:avLst/>
            <a:gdLst/>
            <a:ahLst/>
            <a:cxnLst/>
            <a:rect l="l" t="t" r="r" b="b"/>
            <a:pathLst>
              <a:path w="1390014" h="281939">
                <a:moveTo>
                  <a:pt x="77215" y="196964"/>
                </a:moveTo>
                <a:lnTo>
                  <a:pt x="0" y="253796"/>
                </a:lnTo>
                <a:lnTo>
                  <a:pt x="91821" y="281431"/>
                </a:lnTo>
                <a:lnTo>
                  <a:pt x="87374" y="255714"/>
                </a:lnTo>
                <a:lnTo>
                  <a:pt x="72771" y="255714"/>
                </a:lnTo>
                <a:lnTo>
                  <a:pt x="67945" y="227558"/>
                </a:lnTo>
                <a:lnTo>
                  <a:pt x="82083" y="225115"/>
                </a:lnTo>
                <a:lnTo>
                  <a:pt x="77215" y="196964"/>
                </a:lnTo>
                <a:close/>
              </a:path>
              <a:path w="1390014" h="281939">
                <a:moveTo>
                  <a:pt x="82083" y="225115"/>
                </a:moveTo>
                <a:lnTo>
                  <a:pt x="67945" y="227558"/>
                </a:lnTo>
                <a:lnTo>
                  <a:pt x="72771" y="255714"/>
                </a:lnTo>
                <a:lnTo>
                  <a:pt x="86950" y="253264"/>
                </a:lnTo>
                <a:lnTo>
                  <a:pt x="82083" y="225115"/>
                </a:lnTo>
                <a:close/>
              </a:path>
              <a:path w="1390014" h="281939">
                <a:moveTo>
                  <a:pt x="86950" y="253264"/>
                </a:moveTo>
                <a:lnTo>
                  <a:pt x="72771" y="255714"/>
                </a:lnTo>
                <a:lnTo>
                  <a:pt x="87374" y="255714"/>
                </a:lnTo>
                <a:lnTo>
                  <a:pt x="86950" y="253264"/>
                </a:lnTo>
                <a:close/>
              </a:path>
              <a:path w="1390014" h="281939">
                <a:moveTo>
                  <a:pt x="1385062" y="0"/>
                </a:moveTo>
                <a:lnTo>
                  <a:pt x="82083" y="225115"/>
                </a:lnTo>
                <a:lnTo>
                  <a:pt x="86950" y="253264"/>
                </a:lnTo>
                <a:lnTo>
                  <a:pt x="1389888" y="28155"/>
                </a:lnTo>
                <a:lnTo>
                  <a:pt x="13850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284726" y="4797425"/>
            <a:ext cx="268605" cy="1098550"/>
          </a:xfrm>
          <a:custGeom>
            <a:avLst/>
            <a:gdLst/>
            <a:ahLst/>
            <a:cxnLst/>
            <a:rect l="l" t="t" r="r" b="b"/>
            <a:pathLst>
              <a:path w="268604" h="1098550">
                <a:moveTo>
                  <a:pt x="0" y="0"/>
                </a:moveTo>
                <a:lnTo>
                  <a:pt x="268224" y="1098550"/>
                </a:lnTo>
              </a:path>
            </a:pathLst>
          </a:custGeom>
          <a:ln w="12700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721225" y="5626100"/>
            <a:ext cx="38100" cy="203200"/>
          </a:xfrm>
          <a:custGeom>
            <a:avLst/>
            <a:gdLst/>
            <a:ahLst/>
            <a:cxnLst/>
            <a:rect l="l" t="t" r="r" b="b"/>
            <a:pathLst>
              <a:path w="38100" h="203200">
                <a:moveTo>
                  <a:pt x="0" y="0"/>
                </a:moveTo>
                <a:lnTo>
                  <a:pt x="38100" y="2032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502150" y="5626100"/>
            <a:ext cx="219075" cy="38100"/>
          </a:xfrm>
          <a:custGeom>
            <a:avLst/>
            <a:gdLst/>
            <a:ahLst/>
            <a:cxnLst/>
            <a:rect l="l" t="t" r="r" b="b"/>
            <a:pathLst>
              <a:path w="219075" h="38100">
                <a:moveTo>
                  <a:pt x="0" y="38100"/>
                </a:moveTo>
                <a:lnTo>
                  <a:pt x="219075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7002092" y="5713769"/>
            <a:ext cx="128905" cy="24237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530725" y="2149475"/>
            <a:ext cx="174625" cy="47625"/>
          </a:xfrm>
          <a:custGeom>
            <a:avLst/>
            <a:gdLst/>
            <a:ahLst/>
            <a:cxnLst/>
            <a:rect l="l" t="t" r="r" b="b"/>
            <a:pathLst>
              <a:path w="174625" h="47625">
                <a:moveTo>
                  <a:pt x="0" y="0"/>
                </a:moveTo>
                <a:lnTo>
                  <a:pt x="174625" y="4762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>
            <a:spLocks noGrp="1"/>
          </p:cNvSpPr>
          <p:nvPr>
            <p:ph type="title"/>
          </p:nvPr>
        </p:nvSpPr>
        <p:spPr>
          <a:xfrm>
            <a:off x="2897251" y="63754"/>
            <a:ext cx="35636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24255" algn="l"/>
                <a:tab pos="1320165" algn="l"/>
              </a:tabLst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1ª 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Lei	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-	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Lei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das</a:t>
            </a:r>
            <a:r>
              <a:rPr sz="2800" b="1" i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Órbitas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77468" y="674878"/>
            <a:ext cx="8005445" cy="1186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17780" indent="152400">
              <a:lnSpc>
                <a:spcPct val="100000"/>
              </a:lnSpc>
              <a:spcBef>
                <a:spcPts val="100"/>
              </a:spcBef>
              <a:tabLst>
                <a:tab pos="680085" algn="l"/>
                <a:tab pos="2012950" algn="l"/>
                <a:tab pos="2600960" algn="l"/>
                <a:tab pos="3628390" algn="l"/>
                <a:tab pos="4216400" algn="l"/>
                <a:tab pos="5427980" algn="l"/>
                <a:tab pos="5963285" algn="l"/>
                <a:tab pos="6806565" algn="l"/>
                <a:tab pos="7275830" algn="l"/>
                <a:tab pos="7844155" algn="l"/>
              </a:tabLst>
            </a:pP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“A	traj</a:t>
            </a:r>
            <a:r>
              <a:rPr sz="24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4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ó</a:t>
            </a:r>
            <a:r>
              <a:rPr sz="24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ria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das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ór</a:t>
            </a:r>
            <a:r>
              <a:rPr sz="2400" b="1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24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itas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dos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4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4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netas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	em	</a:t>
            </a:r>
            <a:r>
              <a:rPr sz="24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torno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	do	</a:t>
            </a:r>
            <a:r>
              <a:rPr sz="2400" b="1" i="1" spc="-2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ol	é  elíptica e o Sol está posicionado </a:t>
            </a:r>
            <a:r>
              <a:rPr sz="24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num dos 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focos </a:t>
            </a:r>
            <a:r>
              <a:rPr sz="24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da</a:t>
            </a:r>
            <a:r>
              <a:rPr sz="2400" b="1" i="1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elípse.”</a:t>
            </a:r>
            <a:endParaRPr sz="2400" dirty="0">
              <a:latin typeface="Times New Roman"/>
              <a:cs typeface="Times New Roman"/>
            </a:endParaRPr>
          </a:p>
          <a:p>
            <a:pPr marL="816610" algn="ctr">
              <a:lnSpc>
                <a:spcPct val="100000"/>
              </a:lnSpc>
              <a:spcBef>
                <a:spcPts val="865"/>
              </a:spcBef>
            </a:pPr>
            <a:endParaRPr sz="2100" dirty="0">
              <a:latin typeface="MT Extra"/>
              <a:cs typeface="MT Extra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533900" y="1950847"/>
            <a:ext cx="1312545" cy="406400"/>
          </a:xfrm>
          <a:custGeom>
            <a:avLst/>
            <a:gdLst/>
            <a:ahLst/>
            <a:cxnLst/>
            <a:rect l="l" t="t" r="r" b="b"/>
            <a:pathLst>
              <a:path w="1312545" h="406400">
                <a:moveTo>
                  <a:pt x="86339" y="27544"/>
                </a:moveTo>
                <a:lnTo>
                  <a:pt x="78477" y="54979"/>
                </a:lnTo>
                <a:lnTo>
                  <a:pt x="1304163" y="406018"/>
                </a:lnTo>
                <a:lnTo>
                  <a:pt x="1312037" y="378587"/>
                </a:lnTo>
                <a:lnTo>
                  <a:pt x="86339" y="27544"/>
                </a:lnTo>
                <a:close/>
              </a:path>
              <a:path w="1312545" h="406400">
                <a:moveTo>
                  <a:pt x="94234" y="0"/>
                </a:moveTo>
                <a:lnTo>
                  <a:pt x="0" y="17652"/>
                </a:lnTo>
                <a:lnTo>
                  <a:pt x="70612" y="82423"/>
                </a:lnTo>
                <a:lnTo>
                  <a:pt x="78477" y="54979"/>
                </a:lnTo>
                <a:lnTo>
                  <a:pt x="64770" y="51053"/>
                </a:lnTo>
                <a:lnTo>
                  <a:pt x="72644" y="23622"/>
                </a:lnTo>
                <a:lnTo>
                  <a:pt x="87464" y="23622"/>
                </a:lnTo>
                <a:lnTo>
                  <a:pt x="94234" y="0"/>
                </a:lnTo>
                <a:close/>
              </a:path>
              <a:path w="1312545" h="406400">
                <a:moveTo>
                  <a:pt x="72644" y="23622"/>
                </a:moveTo>
                <a:lnTo>
                  <a:pt x="64770" y="51053"/>
                </a:lnTo>
                <a:lnTo>
                  <a:pt x="78477" y="54979"/>
                </a:lnTo>
                <a:lnTo>
                  <a:pt x="86339" y="27544"/>
                </a:lnTo>
                <a:lnTo>
                  <a:pt x="72644" y="23622"/>
                </a:lnTo>
                <a:close/>
              </a:path>
              <a:path w="1312545" h="406400">
                <a:moveTo>
                  <a:pt x="87464" y="23622"/>
                </a:moveTo>
                <a:lnTo>
                  <a:pt x="72644" y="23622"/>
                </a:lnTo>
                <a:lnTo>
                  <a:pt x="86339" y="27544"/>
                </a:lnTo>
                <a:lnTo>
                  <a:pt x="87464" y="23622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47875" y="1555622"/>
            <a:ext cx="2376424" cy="2376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00401" y="2205101"/>
            <a:ext cx="5534025" cy="1352550"/>
          </a:xfrm>
          <a:custGeom>
            <a:avLst/>
            <a:gdLst/>
            <a:ahLst/>
            <a:cxnLst/>
            <a:rect l="l" t="t" r="r" b="b"/>
            <a:pathLst>
              <a:path w="5534025" h="1352550">
                <a:moveTo>
                  <a:pt x="5229225" y="0"/>
                </a:moveTo>
                <a:lnTo>
                  <a:pt x="0" y="642874"/>
                </a:lnTo>
                <a:lnTo>
                  <a:pt x="142875" y="642874"/>
                </a:lnTo>
                <a:lnTo>
                  <a:pt x="5291074" y="1352550"/>
                </a:lnTo>
                <a:lnTo>
                  <a:pt x="5381625" y="1214374"/>
                </a:lnTo>
                <a:lnTo>
                  <a:pt x="5443474" y="1095375"/>
                </a:lnTo>
                <a:lnTo>
                  <a:pt x="5505450" y="933323"/>
                </a:lnTo>
                <a:lnTo>
                  <a:pt x="5529199" y="776224"/>
                </a:lnTo>
                <a:lnTo>
                  <a:pt x="5534025" y="628523"/>
                </a:lnTo>
                <a:lnTo>
                  <a:pt x="5510149" y="485775"/>
                </a:lnTo>
                <a:lnTo>
                  <a:pt x="5452999" y="319024"/>
                </a:lnTo>
                <a:lnTo>
                  <a:pt x="5381625" y="195199"/>
                </a:lnTo>
                <a:lnTo>
                  <a:pt x="5314950" y="85725"/>
                </a:lnTo>
                <a:lnTo>
                  <a:pt x="5229225" y="0"/>
                </a:lnTo>
                <a:close/>
              </a:path>
            </a:pathLst>
          </a:custGeom>
          <a:solidFill>
            <a:srgbClr val="CCCCF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95400" y="1917700"/>
            <a:ext cx="1358900" cy="1945005"/>
          </a:xfrm>
          <a:custGeom>
            <a:avLst/>
            <a:gdLst/>
            <a:ahLst/>
            <a:cxnLst/>
            <a:rect l="l" t="t" r="r" b="b"/>
            <a:pathLst>
              <a:path w="1358900" h="1945004">
                <a:moveTo>
                  <a:pt x="612775" y="0"/>
                </a:moveTo>
                <a:lnTo>
                  <a:pt x="419100" y="171450"/>
                </a:lnTo>
                <a:lnTo>
                  <a:pt x="234950" y="349250"/>
                </a:lnTo>
                <a:lnTo>
                  <a:pt x="76200" y="596900"/>
                </a:lnTo>
                <a:lnTo>
                  <a:pt x="0" y="914400"/>
                </a:lnTo>
                <a:lnTo>
                  <a:pt x="38100" y="1263650"/>
                </a:lnTo>
                <a:lnTo>
                  <a:pt x="142875" y="1519301"/>
                </a:lnTo>
                <a:lnTo>
                  <a:pt x="336550" y="1746250"/>
                </a:lnTo>
                <a:lnTo>
                  <a:pt x="539750" y="1944751"/>
                </a:lnTo>
                <a:lnTo>
                  <a:pt x="1358900" y="920750"/>
                </a:lnTo>
                <a:lnTo>
                  <a:pt x="612775" y="0"/>
                </a:lnTo>
                <a:close/>
              </a:path>
            </a:pathLst>
          </a:custGeom>
          <a:solidFill>
            <a:srgbClr val="00FFF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911414" y="2519431"/>
            <a:ext cx="384810" cy="506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150" i="1" spc="-200" dirty="0">
                <a:latin typeface="Times New Roman"/>
                <a:cs typeface="Times New Roman"/>
              </a:rPr>
              <a:t>A</a:t>
            </a:r>
            <a:r>
              <a:rPr sz="2700" spc="-300" baseline="-24691" dirty="0">
                <a:latin typeface="Times New Roman"/>
                <a:cs typeface="Times New Roman"/>
              </a:rPr>
              <a:t>1</a:t>
            </a:r>
            <a:endParaRPr sz="2700" baseline="-24691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81800" y="2532126"/>
            <a:ext cx="609600" cy="685800"/>
          </a:xfrm>
          <a:custGeom>
            <a:avLst/>
            <a:gdLst/>
            <a:ahLst/>
            <a:cxnLst/>
            <a:rect l="l" t="t" r="r" b="b"/>
            <a:pathLst>
              <a:path w="609600" h="685800">
                <a:moveTo>
                  <a:pt x="0" y="342900"/>
                </a:moveTo>
                <a:lnTo>
                  <a:pt x="3306" y="292204"/>
                </a:lnTo>
                <a:lnTo>
                  <a:pt x="12909" y="243827"/>
                </a:lnTo>
                <a:lnTo>
                  <a:pt x="28338" y="198296"/>
                </a:lnTo>
                <a:lnTo>
                  <a:pt x="49120" y="156140"/>
                </a:lnTo>
                <a:lnTo>
                  <a:pt x="74783" y="117889"/>
                </a:lnTo>
                <a:lnTo>
                  <a:pt x="104853" y="84071"/>
                </a:lnTo>
                <a:lnTo>
                  <a:pt x="138860" y="55216"/>
                </a:lnTo>
                <a:lnTo>
                  <a:pt x="176330" y="31852"/>
                </a:lnTo>
                <a:lnTo>
                  <a:pt x="216792" y="14509"/>
                </a:lnTo>
                <a:lnTo>
                  <a:pt x="259772" y="3715"/>
                </a:lnTo>
                <a:lnTo>
                  <a:pt x="304800" y="0"/>
                </a:lnTo>
                <a:lnTo>
                  <a:pt x="349827" y="3715"/>
                </a:lnTo>
                <a:lnTo>
                  <a:pt x="392807" y="14509"/>
                </a:lnTo>
                <a:lnTo>
                  <a:pt x="433269" y="31852"/>
                </a:lnTo>
                <a:lnTo>
                  <a:pt x="470739" y="55216"/>
                </a:lnTo>
                <a:lnTo>
                  <a:pt x="504746" y="84071"/>
                </a:lnTo>
                <a:lnTo>
                  <a:pt x="534816" y="117889"/>
                </a:lnTo>
                <a:lnTo>
                  <a:pt x="560479" y="156140"/>
                </a:lnTo>
                <a:lnTo>
                  <a:pt x="581261" y="198296"/>
                </a:lnTo>
                <a:lnTo>
                  <a:pt x="596690" y="243827"/>
                </a:lnTo>
                <a:lnTo>
                  <a:pt x="606293" y="292204"/>
                </a:lnTo>
                <a:lnTo>
                  <a:pt x="609600" y="342900"/>
                </a:lnTo>
                <a:lnTo>
                  <a:pt x="606293" y="393566"/>
                </a:lnTo>
                <a:lnTo>
                  <a:pt x="596690" y="441926"/>
                </a:lnTo>
                <a:lnTo>
                  <a:pt x="581261" y="487448"/>
                </a:lnTo>
                <a:lnTo>
                  <a:pt x="560479" y="529603"/>
                </a:lnTo>
                <a:lnTo>
                  <a:pt x="534816" y="567858"/>
                </a:lnTo>
                <a:lnTo>
                  <a:pt x="504746" y="601685"/>
                </a:lnTo>
                <a:lnTo>
                  <a:pt x="470739" y="630551"/>
                </a:lnTo>
                <a:lnTo>
                  <a:pt x="433269" y="653926"/>
                </a:lnTo>
                <a:lnTo>
                  <a:pt x="392807" y="671280"/>
                </a:lnTo>
                <a:lnTo>
                  <a:pt x="349827" y="682081"/>
                </a:lnTo>
                <a:lnTo>
                  <a:pt x="304800" y="685800"/>
                </a:lnTo>
                <a:lnTo>
                  <a:pt x="259772" y="682081"/>
                </a:lnTo>
                <a:lnTo>
                  <a:pt x="216792" y="671280"/>
                </a:lnTo>
                <a:lnTo>
                  <a:pt x="176330" y="653926"/>
                </a:lnTo>
                <a:lnTo>
                  <a:pt x="138860" y="630551"/>
                </a:lnTo>
                <a:lnTo>
                  <a:pt x="104853" y="601685"/>
                </a:lnTo>
                <a:lnTo>
                  <a:pt x="74783" y="567858"/>
                </a:lnTo>
                <a:lnTo>
                  <a:pt x="49120" y="529603"/>
                </a:lnTo>
                <a:lnTo>
                  <a:pt x="28338" y="487448"/>
                </a:lnTo>
                <a:lnTo>
                  <a:pt x="12909" y="441926"/>
                </a:lnTo>
                <a:lnTo>
                  <a:pt x="3306" y="393566"/>
                </a:lnTo>
                <a:lnTo>
                  <a:pt x="0" y="3429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638170" y="2519450"/>
            <a:ext cx="410209" cy="5054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3150" i="1" spc="-105" dirty="0">
                <a:latin typeface="Times New Roman"/>
                <a:cs typeface="Times New Roman"/>
              </a:rPr>
              <a:t>A</a:t>
            </a:r>
            <a:r>
              <a:rPr sz="2700" spc="-157" baseline="-24691" dirty="0">
                <a:latin typeface="Times New Roman"/>
                <a:cs typeface="Times New Roman"/>
              </a:rPr>
              <a:t>2</a:t>
            </a:r>
            <a:endParaRPr sz="2700" baseline="-24691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24000" y="2532126"/>
            <a:ext cx="609600" cy="685800"/>
          </a:xfrm>
          <a:custGeom>
            <a:avLst/>
            <a:gdLst/>
            <a:ahLst/>
            <a:cxnLst/>
            <a:rect l="l" t="t" r="r" b="b"/>
            <a:pathLst>
              <a:path w="609600" h="685800">
                <a:moveTo>
                  <a:pt x="0" y="342900"/>
                </a:moveTo>
                <a:lnTo>
                  <a:pt x="3306" y="292204"/>
                </a:lnTo>
                <a:lnTo>
                  <a:pt x="12909" y="243827"/>
                </a:lnTo>
                <a:lnTo>
                  <a:pt x="28338" y="198296"/>
                </a:lnTo>
                <a:lnTo>
                  <a:pt x="49120" y="156140"/>
                </a:lnTo>
                <a:lnTo>
                  <a:pt x="74783" y="117889"/>
                </a:lnTo>
                <a:lnTo>
                  <a:pt x="104853" y="84071"/>
                </a:lnTo>
                <a:lnTo>
                  <a:pt x="138860" y="55216"/>
                </a:lnTo>
                <a:lnTo>
                  <a:pt x="176330" y="31852"/>
                </a:lnTo>
                <a:lnTo>
                  <a:pt x="216792" y="14509"/>
                </a:lnTo>
                <a:lnTo>
                  <a:pt x="259772" y="3715"/>
                </a:lnTo>
                <a:lnTo>
                  <a:pt x="304800" y="0"/>
                </a:lnTo>
                <a:lnTo>
                  <a:pt x="349827" y="3715"/>
                </a:lnTo>
                <a:lnTo>
                  <a:pt x="392807" y="14509"/>
                </a:lnTo>
                <a:lnTo>
                  <a:pt x="433269" y="31852"/>
                </a:lnTo>
                <a:lnTo>
                  <a:pt x="470739" y="55216"/>
                </a:lnTo>
                <a:lnTo>
                  <a:pt x="504746" y="84071"/>
                </a:lnTo>
                <a:lnTo>
                  <a:pt x="534816" y="117889"/>
                </a:lnTo>
                <a:lnTo>
                  <a:pt x="560479" y="156140"/>
                </a:lnTo>
                <a:lnTo>
                  <a:pt x="581261" y="198296"/>
                </a:lnTo>
                <a:lnTo>
                  <a:pt x="596690" y="243827"/>
                </a:lnTo>
                <a:lnTo>
                  <a:pt x="606293" y="292204"/>
                </a:lnTo>
                <a:lnTo>
                  <a:pt x="609600" y="342900"/>
                </a:lnTo>
                <a:lnTo>
                  <a:pt x="606293" y="393566"/>
                </a:lnTo>
                <a:lnTo>
                  <a:pt x="596690" y="441926"/>
                </a:lnTo>
                <a:lnTo>
                  <a:pt x="581261" y="487448"/>
                </a:lnTo>
                <a:lnTo>
                  <a:pt x="560479" y="529603"/>
                </a:lnTo>
                <a:lnTo>
                  <a:pt x="534816" y="567858"/>
                </a:lnTo>
                <a:lnTo>
                  <a:pt x="504746" y="601685"/>
                </a:lnTo>
                <a:lnTo>
                  <a:pt x="470739" y="630551"/>
                </a:lnTo>
                <a:lnTo>
                  <a:pt x="433269" y="653926"/>
                </a:lnTo>
                <a:lnTo>
                  <a:pt x="392807" y="671280"/>
                </a:lnTo>
                <a:lnTo>
                  <a:pt x="349827" y="682081"/>
                </a:lnTo>
                <a:lnTo>
                  <a:pt x="304800" y="685800"/>
                </a:lnTo>
                <a:lnTo>
                  <a:pt x="259772" y="682081"/>
                </a:lnTo>
                <a:lnTo>
                  <a:pt x="216792" y="671280"/>
                </a:lnTo>
                <a:lnTo>
                  <a:pt x="176330" y="653926"/>
                </a:lnTo>
                <a:lnTo>
                  <a:pt x="138860" y="630551"/>
                </a:lnTo>
                <a:lnTo>
                  <a:pt x="104853" y="601685"/>
                </a:lnTo>
                <a:lnTo>
                  <a:pt x="74783" y="567858"/>
                </a:lnTo>
                <a:lnTo>
                  <a:pt x="49120" y="529603"/>
                </a:lnTo>
                <a:lnTo>
                  <a:pt x="28338" y="487448"/>
                </a:lnTo>
                <a:lnTo>
                  <a:pt x="12909" y="441926"/>
                </a:lnTo>
                <a:lnTo>
                  <a:pt x="3306" y="393566"/>
                </a:lnTo>
                <a:lnTo>
                  <a:pt x="0" y="3429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301300" y="2977794"/>
            <a:ext cx="237490" cy="593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700" spc="150" dirty="0">
                <a:solidFill>
                  <a:srgbClr val="FF9933"/>
                </a:solidFill>
                <a:latin typeface="MT Extra"/>
                <a:cs typeface="MT Extra"/>
              </a:rPr>
              <a:t></a:t>
            </a:r>
            <a:endParaRPr sz="3700">
              <a:latin typeface="MT Extra"/>
              <a:cs typeface="MT Extr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763776" y="1773173"/>
            <a:ext cx="323850" cy="323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56717" y="44653"/>
            <a:ext cx="8171180" cy="882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  <a:tabLst>
                <a:tab pos="1193165" algn="l"/>
                <a:tab pos="1531620" algn="l"/>
                <a:tab pos="4337685" algn="l"/>
              </a:tabLst>
            </a:pP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2ª</a:t>
            </a:r>
            <a:r>
              <a:rPr sz="32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Lei	-	Lei das</a:t>
            </a:r>
            <a:r>
              <a:rPr sz="32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Áreas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-	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“O </a:t>
            </a:r>
            <a:r>
              <a:rPr sz="24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segmento 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que liga o </a:t>
            </a:r>
            <a:r>
              <a:rPr sz="24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Sol</a:t>
            </a:r>
            <a:r>
              <a:rPr sz="2400" b="1" i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ao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planeta (raio orbital) varre áreas iguais em tempos</a:t>
            </a:r>
            <a:r>
              <a:rPr sz="2400" b="1" i="1" spc="-1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iguais.”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908175" y="1917700"/>
            <a:ext cx="770255" cy="928369"/>
          </a:xfrm>
          <a:custGeom>
            <a:avLst/>
            <a:gdLst/>
            <a:ahLst/>
            <a:cxnLst/>
            <a:rect l="l" t="t" r="r" b="b"/>
            <a:pathLst>
              <a:path w="770255" h="928369">
                <a:moveTo>
                  <a:pt x="65611" y="56992"/>
                </a:moveTo>
                <a:lnTo>
                  <a:pt x="43530" y="75174"/>
                </a:lnTo>
                <a:lnTo>
                  <a:pt x="747776" y="928242"/>
                </a:lnTo>
                <a:lnTo>
                  <a:pt x="769874" y="910082"/>
                </a:lnTo>
                <a:lnTo>
                  <a:pt x="65611" y="56992"/>
                </a:lnTo>
                <a:close/>
              </a:path>
              <a:path w="770255" h="928369">
                <a:moveTo>
                  <a:pt x="0" y="0"/>
                </a:moveTo>
                <a:lnTo>
                  <a:pt x="21462" y="93345"/>
                </a:lnTo>
                <a:lnTo>
                  <a:pt x="43530" y="75174"/>
                </a:lnTo>
                <a:lnTo>
                  <a:pt x="34417" y="64135"/>
                </a:lnTo>
                <a:lnTo>
                  <a:pt x="56514" y="45974"/>
                </a:lnTo>
                <a:lnTo>
                  <a:pt x="78992" y="45974"/>
                </a:lnTo>
                <a:lnTo>
                  <a:pt x="87630" y="38862"/>
                </a:lnTo>
                <a:lnTo>
                  <a:pt x="0" y="0"/>
                </a:lnTo>
                <a:close/>
              </a:path>
              <a:path w="770255" h="928369">
                <a:moveTo>
                  <a:pt x="56514" y="45974"/>
                </a:moveTo>
                <a:lnTo>
                  <a:pt x="34417" y="64135"/>
                </a:lnTo>
                <a:lnTo>
                  <a:pt x="43530" y="75174"/>
                </a:lnTo>
                <a:lnTo>
                  <a:pt x="65611" y="56992"/>
                </a:lnTo>
                <a:lnTo>
                  <a:pt x="56514" y="45974"/>
                </a:lnTo>
                <a:close/>
              </a:path>
              <a:path w="770255" h="928369">
                <a:moveTo>
                  <a:pt x="78992" y="45974"/>
                </a:moveTo>
                <a:lnTo>
                  <a:pt x="56514" y="45974"/>
                </a:lnTo>
                <a:lnTo>
                  <a:pt x="65611" y="56992"/>
                </a:lnTo>
                <a:lnTo>
                  <a:pt x="78992" y="459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828800" y="2825114"/>
            <a:ext cx="853440" cy="1078865"/>
          </a:xfrm>
          <a:custGeom>
            <a:avLst/>
            <a:gdLst/>
            <a:ahLst/>
            <a:cxnLst/>
            <a:rect l="l" t="t" r="r" b="b"/>
            <a:pathLst>
              <a:path w="853439" h="1078864">
                <a:moveTo>
                  <a:pt x="25654" y="953389"/>
                </a:moveTo>
                <a:lnTo>
                  <a:pt x="0" y="1078484"/>
                </a:lnTo>
                <a:lnTo>
                  <a:pt x="115569" y="1024001"/>
                </a:lnTo>
                <a:lnTo>
                  <a:pt x="104573" y="1015365"/>
                </a:lnTo>
                <a:lnTo>
                  <a:pt x="73787" y="1015365"/>
                </a:lnTo>
                <a:lnTo>
                  <a:pt x="43814" y="991870"/>
                </a:lnTo>
                <a:lnTo>
                  <a:pt x="55583" y="976893"/>
                </a:lnTo>
                <a:lnTo>
                  <a:pt x="25654" y="953389"/>
                </a:lnTo>
                <a:close/>
              </a:path>
              <a:path w="853439" h="1078864">
                <a:moveTo>
                  <a:pt x="55583" y="976893"/>
                </a:moveTo>
                <a:lnTo>
                  <a:pt x="43814" y="991870"/>
                </a:lnTo>
                <a:lnTo>
                  <a:pt x="73787" y="1015365"/>
                </a:lnTo>
                <a:lnTo>
                  <a:pt x="85535" y="1000414"/>
                </a:lnTo>
                <a:lnTo>
                  <a:pt x="55583" y="976893"/>
                </a:lnTo>
                <a:close/>
              </a:path>
              <a:path w="853439" h="1078864">
                <a:moveTo>
                  <a:pt x="85535" y="1000414"/>
                </a:moveTo>
                <a:lnTo>
                  <a:pt x="73787" y="1015365"/>
                </a:lnTo>
                <a:lnTo>
                  <a:pt x="104573" y="1015365"/>
                </a:lnTo>
                <a:lnTo>
                  <a:pt x="85535" y="1000414"/>
                </a:lnTo>
                <a:close/>
              </a:path>
              <a:path w="853439" h="1078864">
                <a:moveTo>
                  <a:pt x="823213" y="0"/>
                </a:moveTo>
                <a:lnTo>
                  <a:pt x="55583" y="976893"/>
                </a:lnTo>
                <a:lnTo>
                  <a:pt x="85535" y="1000414"/>
                </a:lnTo>
                <a:lnTo>
                  <a:pt x="853186" y="23495"/>
                </a:lnTo>
                <a:lnTo>
                  <a:pt x="8232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295400" y="1160525"/>
            <a:ext cx="6934200" cy="3505200"/>
          </a:xfrm>
          <a:custGeom>
            <a:avLst/>
            <a:gdLst/>
            <a:ahLst/>
            <a:cxnLst/>
            <a:rect l="l" t="t" r="r" b="b"/>
            <a:pathLst>
              <a:path w="6934200" h="3505200">
                <a:moveTo>
                  <a:pt x="0" y="1752600"/>
                </a:moveTo>
                <a:lnTo>
                  <a:pt x="2236" y="1689048"/>
                </a:lnTo>
                <a:lnTo>
                  <a:pt x="8896" y="1626066"/>
                </a:lnTo>
                <a:lnTo>
                  <a:pt x="19904" y="1563692"/>
                </a:lnTo>
                <a:lnTo>
                  <a:pt x="35183" y="1501965"/>
                </a:lnTo>
                <a:lnTo>
                  <a:pt x="54657" y="1440922"/>
                </a:lnTo>
                <a:lnTo>
                  <a:pt x="78252" y="1380602"/>
                </a:lnTo>
                <a:lnTo>
                  <a:pt x="105891" y="1321044"/>
                </a:lnTo>
                <a:lnTo>
                  <a:pt x="137498" y="1262285"/>
                </a:lnTo>
                <a:lnTo>
                  <a:pt x="172998" y="1204364"/>
                </a:lnTo>
                <a:lnTo>
                  <a:pt x="212315" y="1147319"/>
                </a:lnTo>
                <a:lnTo>
                  <a:pt x="255372" y="1091189"/>
                </a:lnTo>
                <a:lnTo>
                  <a:pt x="302095" y="1036011"/>
                </a:lnTo>
                <a:lnTo>
                  <a:pt x="352408" y="981824"/>
                </a:lnTo>
                <a:lnTo>
                  <a:pt x="406234" y="928667"/>
                </a:lnTo>
                <a:lnTo>
                  <a:pt x="434441" y="902486"/>
                </a:lnTo>
                <a:lnTo>
                  <a:pt x="463498" y="876577"/>
                </a:lnTo>
                <a:lnTo>
                  <a:pt x="493395" y="850945"/>
                </a:lnTo>
                <a:lnTo>
                  <a:pt x="524124" y="825594"/>
                </a:lnTo>
                <a:lnTo>
                  <a:pt x="555674" y="800528"/>
                </a:lnTo>
                <a:lnTo>
                  <a:pt x="588036" y="775754"/>
                </a:lnTo>
                <a:lnTo>
                  <a:pt x="621201" y="751275"/>
                </a:lnTo>
                <a:lnTo>
                  <a:pt x="655159" y="727097"/>
                </a:lnTo>
                <a:lnTo>
                  <a:pt x="689901" y="703224"/>
                </a:lnTo>
                <a:lnTo>
                  <a:pt x="725417" y="679661"/>
                </a:lnTo>
                <a:lnTo>
                  <a:pt x="761697" y="656413"/>
                </a:lnTo>
                <a:lnTo>
                  <a:pt x="798733" y="633484"/>
                </a:lnTo>
                <a:lnTo>
                  <a:pt x="836515" y="610879"/>
                </a:lnTo>
                <a:lnTo>
                  <a:pt x="875033" y="588604"/>
                </a:lnTo>
                <a:lnTo>
                  <a:pt x="914278" y="566663"/>
                </a:lnTo>
                <a:lnTo>
                  <a:pt x="954240" y="545060"/>
                </a:lnTo>
                <a:lnTo>
                  <a:pt x="994910" y="523801"/>
                </a:lnTo>
                <a:lnTo>
                  <a:pt x="1036278" y="502890"/>
                </a:lnTo>
                <a:lnTo>
                  <a:pt x="1078336" y="482332"/>
                </a:lnTo>
                <a:lnTo>
                  <a:pt x="1121073" y="462132"/>
                </a:lnTo>
                <a:lnTo>
                  <a:pt x="1164479" y="442295"/>
                </a:lnTo>
                <a:lnTo>
                  <a:pt x="1208547" y="422825"/>
                </a:lnTo>
                <a:lnTo>
                  <a:pt x="1253265" y="403728"/>
                </a:lnTo>
                <a:lnTo>
                  <a:pt x="1298625" y="385007"/>
                </a:lnTo>
                <a:lnTo>
                  <a:pt x="1344617" y="366668"/>
                </a:lnTo>
                <a:lnTo>
                  <a:pt x="1391232" y="348716"/>
                </a:lnTo>
                <a:lnTo>
                  <a:pt x="1438460" y="331155"/>
                </a:lnTo>
                <a:lnTo>
                  <a:pt x="1486291" y="313991"/>
                </a:lnTo>
                <a:lnTo>
                  <a:pt x="1534717" y="297227"/>
                </a:lnTo>
                <a:lnTo>
                  <a:pt x="1583728" y="280869"/>
                </a:lnTo>
                <a:lnTo>
                  <a:pt x="1633313" y="264921"/>
                </a:lnTo>
                <a:lnTo>
                  <a:pt x="1683465" y="249389"/>
                </a:lnTo>
                <a:lnTo>
                  <a:pt x="1734173" y="234277"/>
                </a:lnTo>
                <a:lnTo>
                  <a:pt x="1785427" y="219590"/>
                </a:lnTo>
                <a:lnTo>
                  <a:pt x="1837219" y="205332"/>
                </a:lnTo>
                <a:lnTo>
                  <a:pt x="1889539" y="191509"/>
                </a:lnTo>
                <a:lnTo>
                  <a:pt x="1942377" y="178125"/>
                </a:lnTo>
                <a:lnTo>
                  <a:pt x="1995725" y="165185"/>
                </a:lnTo>
                <a:lnTo>
                  <a:pt x="2049571" y="152694"/>
                </a:lnTo>
                <a:lnTo>
                  <a:pt x="2103908" y="140657"/>
                </a:lnTo>
                <a:lnTo>
                  <a:pt x="2158725" y="129078"/>
                </a:lnTo>
                <a:lnTo>
                  <a:pt x="2214014" y="117962"/>
                </a:lnTo>
                <a:lnTo>
                  <a:pt x="2269763" y="107314"/>
                </a:lnTo>
                <a:lnTo>
                  <a:pt x="2325965" y="97139"/>
                </a:lnTo>
                <a:lnTo>
                  <a:pt x="2382610" y="87441"/>
                </a:lnTo>
                <a:lnTo>
                  <a:pt x="2439688" y="78226"/>
                </a:lnTo>
                <a:lnTo>
                  <a:pt x="2497189" y="69498"/>
                </a:lnTo>
                <a:lnTo>
                  <a:pt x="2555104" y="61262"/>
                </a:lnTo>
                <a:lnTo>
                  <a:pt x="2613425" y="53522"/>
                </a:lnTo>
                <a:lnTo>
                  <a:pt x="2672140" y="46284"/>
                </a:lnTo>
                <a:lnTo>
                  <a:pt x="2731242" y="39552"/>
                </a:lnTo>
                <a:lnTo>
                  <a:pt x="2790719" y="33331"/>
                </a:lnTo>
                <a:lnTo>
                  <a:pt x="2850564" y="27626"/>
                </a:lnTo>
                <a:lnTo>
                  <a:pt x="2910765" y="22442"/>
                </a:lnTo>
                <a:lnTo>
                  <a:pt x="2971315" y="17783"/>
                </a:lnTo>
                <a:lnTo>
                  <a:pt x="3032203" y="13654"/>
                </a:lnTo>
                <a:lnTo>
                  <a:pt x="3093420" y="10060"/>
                </a:lnTo>
                <a:lnTo>
                  <a:pt x="3154957" y="7006"/>
                </a:lnTo>
                <a:lnTo>
                  <a:pt x="3216803" y="4496"/>
                </a:lnTo>
                <a:lnTo>
                  <a:pt x="3278950" y="2536"/>
                </a:lnTo>
                <a:lnTo>
                  <a:pt x="3341388" y="1130"/>
                </a:lnTo>
                <a:lnTo>
                  <a:pt x="3404108" y="283"/>
                </a:lnTo>
                <a:lnTo>
                  <a:pt x="3467100" y="0"/>
                </a:lnTo>
                <a:lnTo>
                  <a:pt x="3530091" y="283"/>
                </a:lnTo>
                <a:lnTo>
                  <a:pt x="3592811" y="1130"/>
                </a:lnTo>
                <a:lnTo>
                  <a:pt x="3655249" y="2536"/>
                </a:lnTo>
                <a:lnTo>
                  <a:pt x="3717396" y="4496"/>
                </a:lnTo>
                <a:lnTo>
                  <a:pt x="3779242" y="7006"/>
                </a:lnTo>
                <a:lnTo>
                  <a:pt x="3840779" y="10060"/>
                </a:lnTo>
                <a:lnTo>
                  <a:pt x="3901996" y="13654"/>
                </a:lnTo>
                <a:lnTo>
                  <a:pt x="3962884" y="17783"/>
                </a:lnTo>
                <a:lnTo>
                  <a:pt x="4023434" y="22442"/>
                </a:lnTo>
                <a:lnTo>
                  <a:pt x="4083635" y="27626"/>
                </a:lnTo>
                <a:lnTo>
                  <a:pt x="4143480" y="33331"/>
                </a:lnTo>
                <a:lnTo>
                  <a:pt x="4202957" y="39552"/>
                </a:lnTo>
                <a:lnTo>
                  <a:pt x="4262059" y="46284"/>
                </a:lnTo>
                <a:lnTo>
                  <a:pt x="4320774" y="53522"/>
                </a:lnTo>
                <a:lnTo>
                  <a:pt x="4379095" y="61262"/>
                </a:lnTo>
                <a:lnTo>
                  <a:pt x="4437010" y="69498"/>
                </a:lnTo>
                <a:lnTo>
                  <a:pt x="4494511" y="78226"/>
                </a:lnTo>
                <a:lnTo>
                  <a:pt x="4551589" y="87441"/>
                </a:lnTo>
                <a:lnTo>
                  <a:pt x="4608234" y="97139"/>
                </a:lnTo>
                <a:lnTo>
                  <a:pt x="4664436" y="107314"/>
                </a:lnTo>
                <a:lnTo>
                  <a:pt x="4720185" y="117962"/>
                </a:lnTo>
                <a:lnTo>
                  <a:pt x="4775474" y="129078"/>
                </a:lnTo>
                <a:lnTo>
                  <a:pt x="4830291" y="140657"/>
                </a:lnTo>
                <a:lnTo>
                  <a:pt x="4884628" y="152694"/>
                </a:lnTo>
                <a:lnTo>
                  <a:pt x="4938474" y="165185"/>
                </a:lnTo>
                <a:lnTo>
                  <a:pt x="4991822" y="178125"/>
                </a:lnTo>
                <a:lnTo>
                  <a:pt x="5044660" y="191509"/>
                </a:lnTo>
                <a:lnTo>
                  <a:pt x="5096980" y="205332"/>
                </a:lnTo>
                <a:lnTo>
                  <a:pt x="5148772" y="219590"/>
                </a:lnTo>
                <a:lnTo>
                  <a:pt x="5200026" y="234277"/>
                </a:lnTo>
                <a:lnTo>
                  <a:pt x="5250734" y="249389"/>
                </a:lnTo>
                <a:lnTo>
                  <a:pt x="5300886" y="264921"/>
                </a:lnTo>
                <a:lnTo>
                  <a:pt x="5350471" y="280869"/>
                </a:lnTo>
                <a:lnTo>
                  <a:pt x="5399482" y="297227"/>
                </a:lnTo>
                <a:lnTo>
                  <a:pt x="5447908" y="313991"/>
                </a:lnTo>
                <a:lnTo>
                  <a:pt x="5495739" y="331155"/>
                </a:lnTo>
                <a:lnTo>
                  <a:pt x="5542967" y="348716"/>
                </a:lnTo>
                <a:lnTo>
                  <a:pt x="5589582" y="366668"/>
                </a:lnTo>
                <a:lnTo>
                  <a:pt x="5635574" y="385007"/>
                </a:lnTo>
                <a:lnTo>
                  <a:pt x="5680934" y="403728"/>
                </a:lnTo>
                <a:lnTo>
                  <a:pt x="5725652" y="422825"/>
                </a:lnTo>
                <a:lnTo>
                  <a:pt x="5769720" y="442295"/>
                </a:lnTo>
                <a:lnTo>
                  <a:pt x="5813126" y="462132"/>
                </a:lnTo>
                <a:lnTo>
                  <a:pt x="5855863" y="482332"/>
                </a:lnTo>
                <a:lnTo>
                  <a:pt x="5897921" y="502890"/>
                </a:lnTo>
                <a:lnTo>
                  <a:pt x="5939289" y="523801"/>
                </a:lnTo>
                <a:lnTo>
                  <a:pt x="5979959" y="545060"/>
                </a:lnTo>
                <a:lnTo>
                  <a:pt x="6019921" y="566663"/>
                </a:lnTo>
                <a:lnTo>
                  <a:pt x="6059166" y="588604"/>
                </a:lnTo>
                <a:lnTo>
                  <a:pt x="6097684" y="610879"/>
                </a:lnTo>
                <a:lnTo>
                  <a:pt x="6135466" y="633484"/>
                </a:lnTo>
                <a:lnTo>
                  <a:pt x="6172502" y="656413"/>
                </a:lnTo>
                <a:lnTo>
                  <a:pt x="6208782" y="679661"/>
                </a:lnTo>
                <a:lnTo>
                  <a:pt x="6244298" y="703224"/>
                </a:lnTo>
                <a:lnTo>
                  <a:pt x="6279040" y="727097"/>
                </a:lnTo>
                <a:lnTo>
                  <a:pt x="6312998" y="751275"/>
                </a:lnTo>
                <a:lnTo>
                  <a:pt x="6346163" y="775754"/>
                </a:lnTo>
                <a:lnTo>
                  <a:pt x="6378525" y="800528"/>
                </a:lnTo>
                <a:lnTo>
                  <a:pt x="6410075" y="825594"/>
                </a:lnTo>
                <a:lnTo>
                  <a:pt x="6440804" y="850945"/>
                </a:lnTo>
                <a:lnTo>
                  <a:pt x="6470701" y="876577"/>
                </a:lnTo>
                <a:lnTo>
                  <a:pt x="6499758" y="902486"/>
                </a:lnTo>
                <a:lnTo>
                  <a:pt x="6527965" y="928667"/>
                </a:lnTo>
                <a:lnTo>
                  <a:pt x="6581791" y="981824"/>
                </a:lnTo>
                <a:lnTo>
                  <a:pt x="6632104" y="1036011"/>
                </a:lnTo>
                <a:lnTo>
                  <a:pt x="6678827" y="1091189"/>
                </a:lnTo>
                <a:lnTo>
                  <a:pt x="6721884" y="1147319"/>
                </a:lnTo>
                <a:lnTo>
                  <a:pt x="6761201" y="1204364"/>
                </a:lnTo>
                <a:lnTo>
                  <a:pt x="6796701" y="1262285"/>
                </a:lnTo>
                <a:lnTo>
                  <a:pt x="6828308" y="1321044"/>
                </a:lnTo>
                <a:lnTo>
                  <a:pt x="6855947" y="1380602"/>
                </a:lnTo>
                <a:lnTo>
                  <a:pt x="6879542" y="1440922"/>
                </a:lnTo>
                <a:lnTo>
                  <a:pt x="6899016" y="1501965"/>
                </a:lnTo>
                <a:lnTo>
                  <a:pt x="6914295" y="1563692"/>
                </a:lnTo>
                <a:lnTo>
                  <a:pt x="6925303" y="1626066"/>
                </a:lnTo>
                <a:lnTo>
                  <a:pt x="6931963" y="1689048"/>
                </a:lnTo>
                <a:lnTo>
                  <a:pt x="6934200" y="1752600"/>
                </a:lnTo>
                <a:lnTo>
                  <a:pt x="6933639" y="1784440"/>
                </a:lnTo>
                <a:lnTo>
                  <a:pt x="6931963" y="1816143"/>
                </a:lnTo>
                <a:lnTo>
                  <a:pt x="6925303" y="1879118"/>
                </a:lnTo>
                <a:lnTo>
                  <a:pt x="6914295" y="1941485"/>
                </a:lnTo>
                <a:lnTo>
                  <a:pt x="6899016" y="2003206"/>
                </a:lnTo>
                <a:lnTo>
                  <a:pt x="6879542" y="2064244"/>
                </a:lnTo>
                <a:lnTo>
                  <a:pt x="6855947" y="2124559"/>
                </a:lnTo>
                <a:lnTo>
                  <a:pt x="6828308" y="2184113"/>
                </a:lnTo>
                <a:lnTo>
                  <a:pt x="6796701" y="2242868"/>
                </a:lnTo>
                <a:lnTo>
                  <a:pt x="6761201" y="2300787"/>
                </a:lnTo>
                <a:lnTo>
                  <a:pt x="6721884" y="2357829"/>
                </a:lnTo>
                <a:lnTo>
                  <a:pt x="6678827" y="2413957"/>
                </a:lnTo>
                <a:lnTo>
                  <a:pt x="6632104" y="2469134"/>
                </a:lnTo>
                <a:lnTo>
                  <a:pt x="6581791" y="2523319"/>
                </a:lnTo>
                <a:lnTo>
                  <a:pt x="6527965" y="2576476"/>
                </a:lnTo>
                <a:lnTo>
                  <a:pt x="6499758" y="2602656"/>
                </a:lnTo>
                <a:lnTo>
                  <a:pt x="6470701" y="2628565"/>
                </a:lnTo>
                <a:lnTo>
                  <a:pt x="6440804" y="2654198"/>
                </a:lnTo>
                <a:lnTo>
                  <a:pt x="6410075" y="2679549"/>
                </a:lnTo>
                <a:lnTo>
                  <a:pt x="6378525" y="2704615"/>
                </a:lnTo>
                <a:lnTo>
                  <a:pt x="6346163" y="2729389"/>
                </a:lnTo>
                <a:lnTo>
                  <a:pt x="6312998" y="2753868"/>
                </a:lnTo>
                <a:lnTo>
                  <a:pt x="6279040" y="2778047"/>
                </a:lnTo>
                <a:lnTo>
                  <a:pt x="6244298" y="2801921"/>
                </a:lnTo>
                <a:lnTo>
                  <a:pt x="6208782" y="2825484"/>
                </a:lnTo>
                <a:lnTo>
                  <a:pt x="6172502" y="2848733"/>
                </a:lnTo>
                <a:lnTo>
                  <a:pt x="6135466" y="2871663"/>
                </a:lnTo>
                <a:lnTo>
                  <a:pt x="6097684" y="2894268"/>
                </a:lnTo>
                <a:lnTo>
                  <a:pt x="6059166" y="2916544"/>
                </a:lnTo>
                <a:lnTo>
                  <a:pt x="6019921" y="2938486"/>
                </a:lnTo>
                <a:lnTo>
                  <a:pt x="5979959" y="2960090"/>
                </a:lnTo>
                <a:lnTo>
                  <a:pt x="5939289" y="2981350"/>
                </a:lnTo>
                <a:lnTo>
                  <a:pt x="5897921" y="3002262"/>
                </a:lnTo>
                <a:lnTo>
                  <a:pt x="5855863" y="3022821"/>
                </a:lnTo>
                <a:lnTo>
                  <a:pt x="5813126" y="3043022"/>
                </a:lnTo>
                <a:lnTo>
                  <a:pt x="5769720" y="3062860"/>
                </a:lnTo>
                <a:lnTo>
                  <a:pt x="5725652" y="3082331"/>
                </a:lnTo>
                <a:lnTo>
                  <a:pt x="5680934" y="3101430"/>
                </a:lnTo>
                <a:lnTo>
                  <a:pt x="5635574" y="3120152"/>
                </a:lnTo>
                <a:lnTo>
                  <a:pt x="5589582" y="3138492"/>
                </a:lnTo>
                <a:lnTo>
                  <a:pt x="5542967" y="3156445"/>
                </a:lnTo>
                <a:lnTo>
                  <a:pt x="5495739" y="3174008"/>
                </a:lnTo>
                <a:lnTo>
                  <a:pt x="5447908" y="3191174"/>
                </a:lnTo>
                <a:lnTo>
                  <a:pt x="5399482" y="3207939"/>
                </a:lnTo>
                <a:lnTo>
                  <a:pt x="5350471" y="3224298"/>
                </a:lnTo>
                <a:lnTo>
                  <a:pt x="5300886" y="3240247"/>
                </a:lnTo>
                <a:lnTo>
                  <a:pt x="5250734" y="3255781"/>
                </a:lnTo>
                <a:lnTo>
                  <a:pt x="5200026" y="3270894"/>
                </a:lnTo>
                <a:lnTo>
                  <a:pt x="5148772" y="3285583"/>
                </a:lnTo>
                <a:lnTo>
                  <a:pt x="5096980" y="3299842"/>
                </a:lnTo>
                <a:lnTo>
                  <a:pt x="5044660" y="3313666"/>
                </a:lnTo>
                <a:lnTo>
                  <a:pt x="4991822" y="3327051"/>
                </a:lnTo>
                <a:lnTo>
                  <a:pt x="4938474" y="3339993"/>
                </a:lnTo>
                <a:lnTo>
                  <a:pt x="4884628" y="3352485"/>
                </a:lnTo>
                <a:lnTo>
                  <a:pt x="4830291" y="3364524"/>
                </a:lnTo>
                <a:lnTo>
                  <a:pt x="4775474" y="3376104"/>
                </a:lnTo>
                <a:lnTo>
                  <a:pt x="4720185" y="3387221"/>
                </a:lnTo>
                <a:lnTo>
                  <a:pt x="4664436" y="3397870"/>
                </a:lnTo>
                <a:lnTo>
                  <a:pt x="4608234" y="3408047"/>
                </a:lnTo>
                <a:lnTo>
                  <a:pt x="4551589" y="3417746"/>
                </a:lnTo>
                <a:lnTo>
                  <a:pt x="4494511" y="3426962"/>
                </a:lnTo>
                <a:lnTo>
                  <a:pt x="4437010" y="3435691"/>
                </a:lnTo>
                <a:lnTo>
                  <a:pt x="4379095" y="3443929"/>
                </a:lnTo>
                <a:lnTo>
                  <a:pt x="4320774" y="3451669"/>
                </a:lnTo>
                <a:lnTo>
                  <a:pt x="4262059" y="3458909"/>
                </a:lnTo>
                <a:lnTo>
                  <a:pt x="4202957" y="3465641"/>
                </a:lnTo>
                <a:lnTo>
                  <a:pt x="4143480" y="3471863"/>
                </a:lnTo>
                <a:lnTo>
                  <a:pt x="4083635" y="3477569"/>
                </a:lnTo>
                <a:lnTo>
                  <a:pt x="4023434" y="3482754"/>
                </a:lnTo>
                <a:lnTo>
                  <a:pt x="3962884" y="3487414"/>
                </a:lnTo>
                <a:lnTo>
                  <a:pt x="3901996" y="3491543"/>
                </a:lnTo>
                <a:lnTo>
                  <a:pt x="3840779" y="3495138"/>
                </a:lnTo>
                <a:lnTo>
                  <a:pt x="3779242" y="3498192"/>
                </a:lnTo>
                <a:lnTo>
                  <a:pt x="3717396" y="3500702"/>
                </a:lnTo>
                <a:lnTo>
                  <a:pt x="3655249" y="3502662"/>
                </a:lnTo>
                <a:lnTo>
                  <a:pt x="3592811" y="3504069"/>
                </a:lnTo>
                <a:lnTo>
                  <a:pt x="3530091" y="3504916"/>
                </a:lnTo>
                <a:lnTo>
                  <a:pt x="3467100" y="3505200"/>
                </a:lnTo>
                <a:lnTo>
                  <a:pt x="3404108" y="3504916"/>
                </a:lnTo>
                <a:lnTo>
                  <a:pt x="3341388" y="3504069"/>
                </a:lnTo>
                <a:lnTo>
                  <a:pt x="3278950" y="3502662"/>
                </a:lnTo>
                <a:lnTo>
                  <a:pt x="3216803" y="3500702"/>
                </a:lnTo>
                <a:lnTo>
                  <a:pt x="3154957" y="3498192"/>
                </a:lnTo>
                <a:lnTo>
                  <a:pt x="3093420" y="3495138"/>
                </a:lnTo>
                <a:lnTo>
                  <a:pt x="3032203" y="3491543"/>
                </a:lnTo>
                <a:lnTo>
                  <a:pt x="2971315" y="3487414"/>
                </a:lnTo>
                <a:lnTo>
                  <a:pt x="2910765" y="3482754"/>
                </a:lnTo>
                <a:lnTo>
                  <a:pt x="2850564" y="3477569"/>
                </a:lnTo>
                <a:lnTo>
                  <a:pt x="2790719" y="3471863"/>
                </a:lnTo>
                <a:lnTo>
                  <a:pt x="2731242" y="3465641"/>
                </a:lnTo>
                <a:lnTo>
                  <a:pt x="2672140" y="3458909"/>
                </a:lnTo>
                <a:lnTo>
                  <a:pt x="2613425" y="3451669"/>
                </a:lnTo>
                <a:lnTo>
                  <a:pt x="2555104" y="3443929"/>
                </a:lnTo>
                <a:lnTo>
                  <a:pt x="2497189" y="3435691"/>
                </a:lnTo>
                <a:lnTo>
                  <a:pt x="2439688" y="3426962"/>
                </a:lnTo>
                <a:lnTo>
                  <a:pt x="2382610" y="3417746"/>
                </a:lnTo>
                <a:lnTo>
                  <a:pt x="2325965" y="3408047"/>
                </a:lnTo>
                <a:lnTo>
                  <a:pt x="2269763" y="3397870"/>
                </a:lnTo>
                <a:lnTo>
                  <a:pt x="2214014" y="3387221"/>
                </a:lnTo>
                <a:lnTo>
                  <a:pt x="2158725" y="3376104"/>
                </a:lnTo>
                <a:lnTo>
                  <a:pt x="2103908" y="3364524"/>
                </a:lnTo>
                <a:lnTo>
                  <a:pt x="2049571" y="3352485"/>
                </a:lnTo>
                <a:lnTo>
                  <a:pt x="1995725" y="3339993"/>
                </a:lnTo>
                <a:lnTo>
                  <a:pt x="1942377" y="3327051"/>
                </a:lnTo>
                <a:lnTo>
                  <a:pt x="1889539" y="3313666"/>
                </a:lnTo>
                <a:lnTo>
                  <a:pt x="1837219" y="3299842"/>
                </a:lnTo>
                <a:lnTo>
                  <a:pt x="1785427" y="3285583"/>
                </a:lnTo>
                <a:lnTo>
                  <a:pt x="1734173" y="3270894"/>
                </a:lnTo>
                <a:lnTo>
                  <a:pt x="1683465" y="3255781"/>
                </a:lnTo>
                <a:lnTo>
                  <a:pt x="1633313" y="3240247"/>
                </a:lnTo>
                <a:lnTo>
                  <a:pt x="1583728" y="3224298"/>
                </a:lnTo>
                <a:lnTo>
                  <a:pt x="1534717" y="3207939"/>
                </a:lnTo>
                <a:lnTo>
                  <a:pt x="1486291" y="3191174"/>
                </a:lnTo>
                <a:lnTo>
                  <a:pt x="1438460" y="3174008"/>
                </a:lnTo>
                <a:lnTo>
                  <a:pt x="1391232" y="3156445"/>
                </a:lnTo>
                <a:lnTo>
                  <a:pt x="1344617" y="3138492"/>
                </a:lnTo>
                <a:lnTo>
                  <a:pt x="1298625" y="3120152"/>
                </a:lnTo>
                <a:lnTo>
                  <a:pt x="1253265" y="3101430"/>
                </a:lnTo>
                <a:lnTo>
                  <a:pt x="1208547" y="3082331"/>
                </a:lnTo>
                <a:lnTo>
                  <a:pt x="1164479" y="3062860"/>
                </a:lnTo>
                <a:lnTo>
                  <a:pt x="1121073" y="3043022"/>
                </a:lnTo>
                <a:lnTo>
                  <a:pt x="1078336" y="3022821"/>
                </a:lnTo>
                <a:lnTo>
                  <a:pt x="1036278" y="3002262"/>
                </a:lnTo>
                <a:lnTo>
                  <a:pt x="994910" y="2981350"/>
                </a:lnTo>
                <a:lnTo>
                  <a:pt x="954240" y="2960090"/>
                </a:lnTo>
                <a:lnTo>
                  <a:pt x="914278" y="2938486"/>
                </a:lnTo>
                <a:lnTo>
                  <a:pt x="875033" y="2916544"/>
                </a:lnTo>
                <a:lnTo>
                  <a:pt x="836515" y="2894268"/>
                </a:lnTo>
                <a:lnTo>
                  <a:pt x="798733" y="2871663"/>
                </a:lnTo>
                <a:lnTo>
                  <a:pt x="761697" y="2848733"/>
                </a:lnTo>
                <a:lnTo>
                  <a:pt x="725417" y="2825484"/>
                </a:lnTo>
                <a:lnTo>
                  <a:pt x="689901" y="2801921"/>
                </a:lnTo>
                <a:lnTo>
                  <a:pt x="655159" y="2778047"/>
                </a:lnTo>
                <a:lnTo>
                  <a:pt x="621201" y="2753868"/>
                </a:lnTo>
                <a:lnTo>
                  <a:pt x="588036" y="2729389"/>
                </a:lnTo>
                <a:lnTo>
                  <a:pt x="555674" y="2704615"/>
                </a:lnTo>
                <a:lnTo>
                  <a:pt x="524124" y="2679549"/>
                </a:lnTo>
                <a:lnTo>
                  <a:pt x="493395" y="2654198"/>
                </a:lnTo>
                <a:lnTo>
                  <a:pt x="463498" y="2628565"/>
                </a:lnTo>
                <a:lnTo>
                  <a:pt x="434441" y="2602656"/>
                </a:lnTo>
                <a:lnTo>
                  <a:pt x="406234" y="2576476"/>
                </a:lnTo>
                <a:lnTo>
                  <a:pt x="352408" y="2523319"/>
                </a:lnTo>
                <a:lnTo>
                  <a:pt x="302095" y="2469134"/>
                </a:lnTo>
                <a:lnTo>
                  <a:pt x="255372" y="2413957"/>
                </a:lnTo>
                <a:lnTo>
                  <a:pt x="212315" y="2357829"/>
                </a:lnTo>
                <a:lnTo>
                  <a:pt x="172998" y="2300787"/>
                </a:lnTo>
                <a:lnTo>
                  <a:pt x="137498" y="2242868"/>
                </a:lnTo>
                <a:lnTo>
                  <a:pt x="105891" y="2184113"/>
                </a:lnTo>
                <a:lnTo>
                  <a:pt x="78252" y="2124559"/>
                </a:lnTo>
                <a:lnTo>
                  <a:pt x="54657" y="2064244"/>
                </a:lnTo>
                <a:lnTo>
                  <a:pt x="35183" y="2003206"/>
                </a:lnTo>
                <a:lnTo>
                  <a:pt x="19904" y="1941485"/>
                </a:lnTo>
                <a:lnTo>
                  <a:pt x="8896" y="1879118"/>
                </a:lnTo>
                <a:lnTo>
                  <a:pt x="2236" y="1816143"/>
                </a:lnTo>
                <a:lnTo>
                  <a:pt x="0" y="1752600"/>
                </a:lnTo>
                <a:close/>
              </a:path>
            </a:pathLst>
          </a:custGeom>
          <a:ln w="12700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833842" y="3341141"/>
            <a:ext cx="426440" cy="4264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664460" y="2818002"/>
            <a:ext cx="5363845" cy="796925"/>
          </a:xfrm>
          <a:custGeom>
            <a:avLst/>
            <a:gdLst/>
            <a:ahLst/>
            <a:cxnLst/>
            <a:rect l="l" t="t" r="r" b="b"/>
            <a:pathLst>
              <a:path w="5363845" h="796925">
                <a:moveTo>
                  <a:pt x="5247725" y="758776"/>
                </a:moveTo>
                <a:lnTo>
                  <a:pt x="5242560" y="796544"/>
                </a:lnTo>
                <a:lnTo>
                  <a:pt x="5345925" y="761364"/>
                </a:lnTo>
                <a:lnTo>
                  <a:pt x="5266563" y="761364"/>
                </a:lnTo>
                <a:lnTo>
                  <a:pt x="5247725" y="758776"/>
                </a:lnTo>
                <a:close/>
              </a:path>
              <a:path w="5363845" h="796925">
                <a:moveTo>
                  <a:pt x="5252885" y="721051"/>
                </a:moveTo>
                <a:lnTo>
                  <a:pt x="5247725" y="758776"/>
                </a:lnTo>
                <a:lnTo>
                  <a:pt x="5266563" y="761364"/>
                </a:lnTo>
                <a:lnTo>
                  <a:pt x="5271770" y="723646"/>
                </a:lnTo>
                <a:lnTo>
                  <a:pt x="5252885" y="721051"/>
                </a:lnTo>
                <a:close/>
              </a:path>
              <a:path w="5363845" h="796925">
                <a:moveTo>
                  <a:pt x="5258054" y="683260"/>
                </a:moveTo>
                <a:lnTo>
                  <a:pt x="5252885" y="721051"/>
                </a:lnTo>
                <a:lnTo>
                  <a:pt x="5271770" y="723646"/>
                </a:lnTo>
                <a:lnTo>
                  <a:pt x="5266563" y="761364"/>
                </a:lnTo>
                <a:lnTo>
                  <a:pt x="5345925" y="761364"/>
                </a:lnTo>
                <a:lnTo>
                  <a:pt x="5363464" y="755396"/>
                </a:lnTo>
                <a:lnTo>
                  <a:pt x="5258054" y="683260"/>
                </a:lnTo>
                <a:close/>
              </a:path>
              <a:path w="5363845" h="796925">
                <a:moveTo>
                  <a:pt x="5079" y="0"/>
                </a:moveTo>
                <a:lnTo>
                  <a:pt x="0" y="37719"/>
                </a:lnTo>
                <a:lnTo>
                  <a:pt x="5247725" y="758776"/>
                </a:lnTo>
                <a:lnTo>
                  <a:pt x="5252885" y="721051"/>
                </a:lnTo>
                <a:lnTo>
                  <a:pt x="50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664714" y="2161920"/>
            <a:ext cx="5260340" cy="694055"/>
          </a:xfrm>
          <a:custGeom>
            <a:avLst/>
            <a:gdLst/>
            <a:ahLst/>
            <a:cxnLst/>
            <a:rect l="l" t="t" r="r" b="b"/>
            <a:pathLst>
              <a:path w="5260340" h="694055">
                <a:moveTo>
                  <a:pt x="5169524" y="34786"/>
                </a:moveTo>
                <a:lnTo>
                  <a:pt x="0" y="656081"/>
                </a:lnTo>
                <a:lnTo>
                  <a:pt x="4572" y="693801"/>
                </a:lnTo>
                <a:lnTo>
                  <a:pt x="5174069" y="72635"/>
                </a:lnTo>
                <a:lnTo>
                  <a:pt x="5184394" y="52197"/>
                </a:lnTo>
                <a:lnTo>
                  <a:pt x="5169524" y="34786"/>
                </a:lnTo>
                <a:close/>
              </a:path>
              <a:path w="5260340" h="694055">
                <a:moveTo>
                  <a:pt x="5232768" y="33274"/>
                </a:moveTo>
                <a:lnTo>
                  <a:pt x="5182108" y="33274"/>
                </a:lnTo>
                <a:lnTo>
                  <a:pt x="5186680" y="71119"/>
                </a:lnTo>
                <a:lnTo>
                  <a:pt x="5174069" y="72635"/>
                </a:lnTo>
                <a:lnTo>
                  <a:pt x="5153406" y="113537"/>
                </a:lnTo>
                <a:lnTo>
                  <a:pt x="5260086" y="43052"/>
                </a:lnTo>
                <a:lnTo>
                  <a:pt x="5232768" y="33274"/>
                </a:lnTo>
                <a:close/>
              </a:path>
              <a:path w="5260340" h="694055">
                <a:moveTo>
                  <a:pt x="5184394" y="52197"/>
                </a:moveTo>
                <a:lnTo>
                  <a:pt x="5174069" y="72635"/>
                </a:lnTo>
                <a:lnTo>
                  <a:pt x="5186680" y="71119"/>
                </a:lnTo>
                <a:lnTo>
                  <a:pt x="5184394" y="52197"/>
                </a:lnTo>
                <a:close/>
              </a:path>
              <a:path w="5260340" h="694055">
                <a:moveTo>
                  <a:pt x="5182108" y="33274"/>
                </a:moveTo>
                <a:lnTo>
                  <a:pt x="5169524" y="34786"/>
                </a:lnTo>
                <a:lnTo>
                  <a:pt x="5184394" y="52197"/>
                </a:lnTo>
                <a:lnTo>
                  <a:pt x="5182108" y="33274"/>
                </a:lnTo>
                <a:close/>
              </a:path>
              <a:path w="5260340" h="694055">
                <a:moveTo>
                  <a:pt x="5139817" y="0"/>
                </a:moveTo>
                <a:lnTo>
                  <a:pt x="5169524" y="34786"/>
                </a:lnTo>
                <a:lnTo>
                  <a:pt x="5182108" y="33274"/>
                </a:lnTo>
                <a:lnTo>
                  <a:pt x="5232768" y="33274"/>
                </a:lnTo>
                <a:lnTo>
                  <a:pt x="51398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7954" y="421081"/>
            <a:ext cx="55238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03045" algn="l"/>
                <a:tab pos="1926589" algn="l"/>
              </a:tabLst>
            </a:pPr>
            <a:r>
              <a:rPr sz="40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3ª</a:t>
            </a:r>
            <a:r>
              <a:rPr sz="40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0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Lei	</a:t>
            </a:r>
            <a:r>
              <a:rPr sz="40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-	Lei dos</a:t>
            </a:r>
            <a:r>
              <a:rPr sz="4000" b="1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0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Períodos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1944" y="1719783"/>
            <a:ext cx="7717790" cy="198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 marR="17780" indent="914400" algn="just">
              <a:lnSpc>
                <a:spcPct val="100000"/>
              </a:lnSpc>
              <a:spcBef>
                <a:spcPts val="105"/>
              </a:spcBef>
            </a:pPr>
            <a:r>
              <a:rPr sz="3200" b="1" i="1" dirty="0">
                <a:latin typeface="Times New Roman"/>
                <a:cs typeface="Times New Roman"/>
              </a:rPr>
              <a:t>“Os quadrados dos períodos </a:t>
            </a:r>
            <a:r>
              <a:rPr sz="3200" b="1" i="1" spc="-10" dirty="0">
                <a:latin typeface="Times New Roman"/>
                <a:cs typeface="Times New Roman"/>
              </a:rPr>
              <a:t>de  </a:t>
            </a:r>
            <a:r>
              <a:rPr sz="3200" b="1" i="1" dirty="0">
                <a:latin typeface="Times New Roman"/>
                <a:cs typeface="Times New Roman"/>
              </a:rPr>
              <a:t>translação dos </a:t>
            </a:r>
            <a:r>
              <a:rPr sz="3200" b="1" i="1" spc="-5" dirty="0">
                <a:latin typeface="Times New Roman"/>
                <a:cs typeface="Times New Roman"/>
              </a:rPr>
              <a:t>planetas em torno </a:t>
            </a:r>
            <a:r>
              <a:rPr sz="3200" b="1" i="1" dirty="0">
                <a:latin typeface="Times New Roman"/>
                <a:cs typeface="Times New Roman"/>
              </a:rPr>
              <a:t>do </a:t>
            </a:r>
            <a:r>
              <a:rPr sz="3200" b="1" i="1" spc="-5" dirty="0">
                <a:latin typeface="Times New Roman"/>
                <a:cs typeface="Times New Roman"/>
              </a:rPr>
              <a:t>Sol são  </a:t>
            </a:r>
            <a:r>
              <a:rPr sz="3200" b="1" i="1" dirty="0">
                <a:latin typeface="Times New Roman"/>
                <a:cs typeface="Times New Roman"/>
              </a:rPr>
              <a:t>proporcionais </a:t>
            </a:r>
            <a:r>
              <a:rPr sz="3200" b="1" i="1" spc="-5" dirty="0">
                <a:latin typeface="Times New Roman"/>
                <a:cs typeface="Times New Roman"/>
              </a:rPr>
              <a:t>aos </a:t>
            </a:r>
            <a:r>
              <a:rPr sz="3200" b="1" i="1" dirty="0">
                <a:latin typeface="Times New Roman"/>
                <a:cs typeface="Times New Roman"/>
              </a:rPr>
              <a:t>cubos </a:t>
            </a:r>
            <a:r>
              <a:rPr sz="3200" b="1" i="1" spc="5" dirty="0">
                <a:latin typeface="Times New Roman"/>
                <a:cs typeface="Times New Roman"/>
              </a:rPr>
              <a:t>dos </a:t>
            </a:r>
            <a:r>
              <a:rPr sz="3200" b="1" i="1" spc="-5" dirty="0">
                <a:latin typeface="Times New Roman"/>
                <a:cs typeface="Times New Roman"/>
              </a:rPr>
              <a:t>raios médios </a:t>
            </a:r>
            <a:r>
              <a:rPr sz="3200" b="1" i="1" spc="5" dirty="0">
                <a:latin typeface="Times New Roman"/>
                <a:cs typeface="Times New Roman"/>
              </a:rPr>
              <a:t>de  </a:t>
            </a:r>
            <a:r>
              <a:rPr sz="3200" b="1" i="1" dirty="0">
                <a:latin typeface="Times New Roman"/>
                <a:cs typeface="Times New Roman"/>
              </a:rPr>
              <a:t>suas </a:t>
            </a:r>
            <a:r>
              <a:rPr sz="3200" b="1" i="1" dirty="0" err="1">
                <a:latin typeface="Times New Roman"/>
                <a:cs typeface="Times New Roman"/>
              </a:rPr>
              <a:t>órbitas</a:t>
            </a:r>
            <a:r>
              <a:rPr sz="3200" b="1" i="1" spc="-40" dirty="0">
                <a:latin typeface="Times New Roman"/>
                <a:cs typeface="Times New Roman"/>
              </a:rPr>
              <a:t> </a:t>
            </a:r>
            <a:r>
              <a:rPr sz="3200" b="1" i="1" dirty="0" smtClean="0">
                <a:latin typeface="Times New Roman"/>
                <a:cs typeface="Times New Roman"/>
              </a:rPr>
              <a:t>”.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76375" y="1268349"/>
            <a:ext cx="2447925" cy="2447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01737" y="868425"/>
            <a:ext cx="6934834" cy="3505200"/>
          </a:xfrm>
          <a:custGeom>
            <a:avLst/>
            <a:gdLst/>
            <a:ahLst/>
            <a:cxnLst/>
            <a:rect l="l" t="t" r="r" b="b"/>
            <a:pathLst>
              <a:path w="6934834" h="3505200">
                <a:moveTo>
                  <a:pt x="0" y="1752600"/>
                </a:moveTo>
                <a:lnTo>
                  <a:pt x="2236" y="1689048"/>
                </a:lnTo>
                <a:lnTo>
                  <a:pt x="8896" y="1626066"/>
                </a:lnTo>
                <a:lnTo>
                  <a:pt x="19903" y="1563692"/>
                </a:lnTo>
                <a:lnTo>
                  <a:pt x="35181" y="1501965"/>
                </a:lnTo>
                <a:lnTo>
                  <a:pt x="54655" y="1440922"/>
                </a:lnTo>
                <a:lnTo>
                  <a:pt x="78249" y="1380602"/>
                </a:lnTo>
                <a:lnTo>
                  <a:pt x="105887" y="1321044"/>
                </a:lnTo>
                <a:lnTo>
                  <a:pt x="137494" y="1262285"/>
                </a:lnTo>
                <a:lnTo>
                  <a:pt x="172992" y="1204364"/>
                </a:lnTo>
                <a:lnTo>
                  <a:pt x="212308" y="1147319"/>
                </a:lnTo>
                <a:lnTo>
                  <a:pt x="255365" y="1091189"/>
                </a:lnTo>
                <a:lnTo>
                  <a:pt x="302087" y="1036011"/>
                </a:lnTo>
                <a:lnTo>
                  <a:pt x="352398" y="981824"/>
                </a:lnTo>
                <a:lnTo>
                  <a:pt x="406223" y="928667"/>
                </a:lnTo>
                <a:lnTo>
                  <a:pt x="434430" y="902486"/>
                </a:lnTo>
                <a:lnTo>
                  <a:pt x="463486" y="876577"/>
                </a:lnTo>
                <a:lnTo>
                  <a:pt x="493383" y="850945"/>
                </a:lnTo>
                <a:lnTo>
                  <a:pt x="524111" y="825594"/>
                </a:lnTo>
                <a:lnTo>
                  <a:pt x="555661" y="800528"/>
                </a:lnTo>
                <a:lnTo>
                  <a:pt x="588023" y="775754"/>
                </a:lnTo>
                <a:lnTo>
                  <a:pt x="621187" y="751275"/>
                </a:lnTo>
                <a:lnTo>
                  <a:pt x="655145" y="727097"/>
                </a:lnTo>
                <a:lnTo>
                  <a:pt x="689886" y="703224"/>
                </a:lnTo>
                <a:lnTo>
                  <a:pt x="725402" y="679661"/>
                </a:lnTo>
                <a:lnTo>
                  <a:pt x="761682" y="656413"/>
                </a:lnTo>
                <a:lnTo>
                  <a:pt x="798718" y="633484"/>
                </a:lnTo>
                <a:lnTo>
                  <a:pt x="836499" y="610879"/>
                </a:lnTo>
                <a:lnTo>
                  <a:pt x="875017" y="588604"/>
                </a:lnTo>
                <a:lnTo>
                  <a:pt x="914262" y="566663"/>
                </a:lnTo>
                <a:lnTo>
                  <a:pt x="954224" y="545060"/>
                </a:lnTo>
                <a:lnTo>
                  <a:pt x="994894" y="523801"/>
                </a:lnTo>
                <a:lnTo>
                  <a:pt x="1036262" y="502890"/>
                </a:lnTo>
                <a:lnTo>
                  <a:pt x="1078320" y="482332"/>
                </a:lnTo>
                <a:lnTo>
                  <a:pt x="1121057" y="462132"/>
                </a:lnTo>
                <a:lnTo>
                  <a:pt x="1164464" y="442295"/>
                </a:lnTo>
                <a:lnTo>
                  <a:pt x="1208531" y="422825"/>
                </a:lnTo>
                <a:lnTo>
                  <a:pt x="1253250" y="403728"/>
                </a:lnTo>
                <a:lnTo>
                  <a:pt x="1298610" y="385007"/>
                </a:lnTo>
                <a:lnTo>
                  <a:pt x="1344603" y="366668"/>
                </a:lnTo>
                <a:lnTo>
                  <a:pt x="1391218" y="348716"/>
                </a:lnTo>
                <a:lnTo>
                  <a:pt x="1438446" y="331155"/>
                </a:lnTo>
                <a:lnTo>
                  <a:pt x="1486278" y="313991"/>
                </a:lnTo>
                <a:lnTo>
                  <a:pt x="1534705" y="297227"/>
                </a:lnTo>
                <a:lnTo>
                  <a:pt x="1583716" y="280869"/>
                </a:lnTo>
                <a:lnTo>
                  <a:pt x="1633302" y="264921"/>
                </a:lnTo>
                <a:lnTo>
                  <a:pt x="1683455" y="249389"/>
                </a:lnTo>
                <a:lnTo>
                  <a:pt x="1734164" y="234277"/>
                </a:lnTo>
                <a:lnTo>
                  <a:pt x="1785419" y="219590"/>
                </a:lnTo>
                <a:lnTo>
                  <a:pt x="1837212" y="205332"/>
                </a:lnTo>
                <a:lnTo>
                  <a:pt x="1889533" y="191509"/>
                </a:lnTo>
                <a:lnTo>
                  <a:pt x="1942373" y="178125"/>
                </a:lnTo>
                <a:lnTo>
                  <a:pt x="1995721" y="165185"/>
                </a:lnTo>
                <a:lnTo>
                  <a:pt x="2049570" y="152694"/>
                </a:lnTo>
                <a:lnTo>
                  <a:pt x="2103908" y="140657"/>
                </a:lnTo>
                <a:lnTo>
                  <a:pt x="2158727" y="129078"/>
                </a:lnTo>
                <a:lnTo>
                  <a:pt x="2214016" y="117962"/>
                </a:lnTo>
                <a:lnTo>
                  <a:pt x="2269768" y="107314"/>
                </a:lnTo>
                <a:lnTo>
                  <a:pt x="2325972" y="97139"/>
                </a:lnTo>
                <a:lnTo>
                  <a:pt x="2382618" y="87441"/>
                </a:lnTo>
                <a:lnTo>
                  <a:pt x="2439698" y="78226"/>
                </a:lnTo>
                <a:lnTo>
                  <a:pt x="2497202" y="69498"/>
                </a:lnTo>
                <a:lnTo>
                  <a:pt x="2555120" y="61262"/>
                </a:lnTo>
                <a:lnTo>
                  <a:pt x="2613442" y="53522"/>
                </a:lnTo>
                <a:lnTo>
                  <a:pt x="2672160" y="46284"/>
                </a:lnTo>
                <a:lnTo>
                  <a:pt x="2731264" y="39552"/>
                </a:lnTo>
                <a:lnTo>
                  <a:pt x="2790744" y="33331"/>
                </a:lnTo>
                <a:lnTo>
                  <a:pt x="2850592" y="27626"/>
                </a:lnTo>
                <a:lnTo>
                  <a:pt x="2910797" y="22442"/>
                </a:lnTo>
                <a:lnTo>
                  <a:pt x="2971349" y="17783"/>
                </a:lnTo>
                <a:lnTo>
                  <a:pt x="3032241" y="13654"/>
                </a:lnTo>
                <a:lnTo>
                  <a:pt x="3093461" y="10060"/>
                </a:lnTo>
                <a:lnTo>
                  <a:pt x="3155001" y="7006"/>
                </a:lnTo>
                <a:lnTo>
                  <a:pt x="3216851" y="4496"/>
                </a:lnTo>
                <a:lnTo>
                  <a:pt x="3279002" y="2536"/>
                </a:lnTo>
                <a:lnTo>
                  <a:pt x="3341444" y="1130"/>
                </a:lnTo>
                <a:lnTo>
                  <a:pt x="3404167" y="283"/>
                </a:lnTo>
                <a:lnTo>
                  <a:pt x="3467163" y="0"/>
                </a:lnTo>
                <a:lnTo>
                  <a:pt x="3530155" y="283"/>
                </a:lnTo>
                <a:lnTo>
                  <a:pt x="3592874" y="1130"/>
                </a:lnTo>
                <a:lnTo>
                  <a:pt x="3655312" y="2536"/>
                </a:lnTo>
                <a:lnTo>
                  <a:pt x="3717459" y="4496"/>
                </a:lnTo>
                <a:lnTo>
                  <a:pt x="3779306" y="7006"/>
                </a:lnTo>
                <a:lnTo>
                  <a:pt x="3840842" y="10060"/>
                </a:lnTo>
                <a:lnTo>
                  <a:pt x="3902059" y="13654"/>
                </a:lnTo>
                <a:lnTo>
                  <a:pt x="3962947" y="17783"/>
                </a:lnTo>
                <a:lnTo>
                  <a:pt x="4023497" y="22442"/>
                </a:lnTo>
                <a:lnTo>
                  <a:pt x="4083699" y="27626"/>
                </a:lnTo>
                <a:lnTo>
                  <a:pt x="4143543" y="33331"/>
                </a:lnTo>
                <a:lnTo>
                  <a:pt x="4203021" y="39552"/>
                </a:lnTo>
                <a:lnTo>
                  <a:pt x="4262122" y="46284"/>
                </a:lnTo>
                <a:lnTo>
                  <a:pt x="4320838" y="53522"/>
                </a:lnTo>
                <a:lnTo>
                  <a:pt x="4379158" y="61262"/>
                </a:lnTo>
                <a:lnTo>
                  <a:pt x="4437074" y="69498"/>
                </a:lnTo>
                <a:lnTo>
                  <a:pt x="4494575" y="78226"/>
                </a:lnTo>
                <a:lnTo>
                  <a:pt x="4551653" y="87441"/>
                </a:lnTo>
                <a:lnTo>
                  <a:pt x="4608297" y="97139"/>
                </a:lnTo>
                <a:lnTo>
                  <a:pt x="4664499" y="107314"/>
                </a:lnTo>
                <a:lnTo>
                  <a:pt x="4720249" y="117962"/>
                </a:lnTo>
                <a:lnTo>
                  <a:pt x="4775537" y="129078"/>
                </a:lnTo>
                <a:lnTo>
                  <a:pt x="4830354" y="140657"/>
                </a:lnTo>
                <a:lnTo>
                  <a:pt x="4884691" y="152694"/>
                </a:lnTo>
                <a:lnTo>
                  <a:pt x="4938538" y="165185"/>
                </a:lnTo>
                <a:lnTo>
                  <a:pt x="4991885" y="178125"/>
                </a:lnTo>
                <a:lnTo>
                  <a:pt x="5044723" y="191509"/>
                </a:lnTo>
                <a:lnTo>
                  <a:pt x="5097043" y="205332"/>
                </a:lnTo>
                <a:lnTo>
                  <a:pt x="5148835" y="219590"/>
                </a:lnTo>
                <a:lnTo>
                  <a:pt x="5200090" y="234277"/>
                </a:lnTo>
                <a:lnTo>
                  <a:pt x="5250798" y="249389"/>
                </a:lnTo>
                <a:lnTo>
                  <a:pt x="5300949" y="264921"/>
                </a:lnTo>
                <a:lnTo>
                  <a:pt x="5350535" y="280869"/>
                </a:lnTo>
                <a:lnTo>
                  <a:pt x="5399545" y="297227"/>
                </a:lnTo>
                <a:lnTo>
                  <a:pt x="5447971" y="313991"/>
                </a:lnTo>
                <a:lnTo>
                  <a:pt x="5495803" y="331155"/>
                </a:lnTo>
                <a:lnTo>
                  <a:pt x="5543030" y="348716"/>
                </a:lnTo>
                <a:lnTo>
                  <a:pt x="5589645" y="366668"/>
                </a:lnTo>
                <a:lnTo>
                  <a:pt x="5635637" y="385007"/>
                </a:lnTo>
                <a:lnTo>
                  <a:pt x="5680997" y="403728"/>
                </a:lnTo>
                <a:lnTo>
                  <a:pt x="5725716" y="422825"/>
                </a:lnTo>
                <a:lnTo>
                  <a:pt x="5769783" y="442295"/>
                </a:lnTo>
                <a:lnTo>
                  <a:pt x="5813190" y="462132"/>
                </a:lnTo>
                <a:lnTo>
                  <a:pt x="5855927" y="482332"/>
                </a:lnTo>
                <a:lnTo>
                  <a:pt x="5897984" y="502890"/>
                </a:lnTo>
                <a:lnTo>
                  <a:pt x="5939353" y="523801"/>
                </a:lnTo>
                <a:lnTo>
                  <a:pt x="5980023" y="545060"/>
                </a:lnTo>
                <a:lnTo>
                  <a:pt x="6019985" y="566663"/>
                </a:lnTo>
                <a:lnTo>
                  <a:pt x="6059230" y="588604"/>
                </a:lnTo>
                <a:lnTo>
                  <a:pt x="6097748" y="610879"/>
                </a:lnTo>
                <a:lnTo>
                  <a:pt x="6135529" y="633484"/>
                </a:lnTo>
                <a:lnTo>
                  <a:pt x="6172565" y="656413"/>
                </a:lnTo>
                <a:lnTo>
                  <a:pt x="6208846" y="679661"/>
                </a:lnTo>
                <a:lnTo>
                  <a:pt x="6244362" y="703224"/>
                </a:lnTo>
                <a:lnTo>
                  <a:pt x="6279103" y="727097"/>
                </a:lnTo>
                <a:lnTo>
                  <a:pt x="6313061" y="751275"/>
                </a:lnTo>
                <a:lnTo>
                  <a:pt x="6346226" y="775754"/>
                </a:lnTo>
                <a:lnTo>
                  <a:pt x="6378588" y="800528"/>
                </a:lnTo>
                <a:lnTo>
                  <a:pt x="6410139" y="825594"/>
                </a:lnTo>
                <a:lnTo>
                  <a:pt x="6440867" y="850945"/>
                </a:lnTo>
                <a:lnTo>
                  <a:pt x="6470765" y="876577"/>
                </a:lnTo>
                <a:lnTo>
                  <a:pt x="6499822" y="902486"/>
                </a:lnTo>
                <a:lnTo>
                  <a:pt x="6528029" y="928667"/>
                </a:lnTo>
                <a:lnTo>
                  <a:pt x="6581855" y="981824"/>
                </a:lnTo>
                <a:lnTo>
                  <a:pt x="6632167" y="1036011"/>
                </a:lnTo>
                <a:lnTo>
                  <a:pt x="6678890" y="1091189"/>
                </a:lnTo>
                <a:lnTo>
                  <a:pt x="6721948" y="1147319"/>
                </a:lnTo>
                <a:lnTo>
                  <a:pt x="6761265" y="1204364"/>
                </a:lnTo>
                <a:lnTo>
                  <a:pt x="6796764" y="1262285"/>
                </a:lnTo>
                <a:lnTo>
                  <a:pt x="6828372" y="1321044"/>
                </a:lnTo>
                <a:lnTo>
                  <a:pt x="6856011" y="1380602"/>
                </a:lnTo>
                <a:lnTo>
                  <a:pt x="6879605" y="1440922"/>
                </a:lnTo>
                <a:lnTo>
                  <a:pt x="6899080" y="1501965"/>
                </a:lnTo>
                <a:lnTo>
                  <a:pt x="6914359" y="1563692"/>
                </a:lnTo>
                <a:lnTo>
                  <a:pt x="6925366" y="1626066"/>
                </a:lnTo>
                <a:lnTo>
                  <a:pt x="6932026" y="1689048"/>
                </a:lnTo>
                <a:lnTo>
                  <a:pt x="6934263" y="1752600"/>
                </a:lnTo>
                <a:lnTo>
                  <a:pt x="6933702" y="1784440"/>
                </a:lnTo>
                <a:lnTo>
                  <a:pt x="6932026" y="1816143"/>
                </a:lnTo>
                <a:lnTo>
                  <a:pt x="6925366" y="1879118"/>
                </a:lnTo>
                <a:lnTo>
                  <a:pt x="6914359" y="1941485"/>
                </a:lnTo>
                <a:lnTo>
                  <a:pt x="6899080" y="2003206"/>
                </a:lnTo>
                <a:lnTo>
                  <a:pt x="6879605" y="2064244"/>
                </a:lnTo>
                <a:lnTo>
                  <a:pt x="6856011" y="2124559"/>
                </a:lnTo>
                <a:lnTo>
                  <a:pt x="6828372" y="2184113"/>
                </a:lnTo>
                <a:lnTo>
                  <a:pt x="6796764" y="2242868"/>
                </a:lnTo>
                <a:lnTo>
                  <a:pt x="6761265" y="2300787"/>
                </a:lnTo>
                <a:lnTo>
                  <a:pt x="6721948" y="2357829"/>
                </a:lnTo>
                <a:lnTo>
                  <a:pt x="6678890" y="2413957"/>
                </a:lnTo>
                <a:lnTo>
                  <a:pt x="6632167" y="2469134"/>
                </a:lnTo>
                <a:lnTo>
                  <a:pt x="6581855" y="2523319"/>
                </a:lnTo>
                <a:lnTo>
                  <a:pt x="6528029" y="2576476"/>
                </a:lnTo>
                <a:lnTo>
                  <a:pt x="6499822" y="2602656"/>
                </a:lnTo>
                <a:lnTo>
                  <a:pt x="6470765" y="2628565"/>
                </a:lnTo>
                <a:lnTo>
                  <a:pt x="6440867" y="2654198"/>
                </a:lnTo>
                <a:lnTo>
                  <a:pt x="6410139" y="2679549"/>
                </a:lnTo>
                <a:lnTo>
                  <a:pt x="6378588" y="2704615"/>
                </a:lnTo>
                <a:lnTo>
                  <a:pt x="6346226" y="2729389"/>
                </a:lnTo>
                <a:lnTo>
                  <a:pt x="6313061" y="2753868"/>
                </a:lnTo>
                <a:lnTo>
                  <a:pt x="6279103" y="2778047"/>
                </a:lnTo>
                <a:lnTo>
                  <a:pt x="6244362" y="2801921"/>
                </a:lnTo>
                <a:lnTo>
                  <a:pt x="6208846" y="2825484"/>
                </a:lnTo>
                <a:lnTo>
                  <a:pt x="6172565" y="2848733"/>
                </a:lnTo>
                <a:lnTo>
                  <a:pt x="6135529" y="2871663"/>
                </a:lnTo>
                <a:lnTo>
                  <a:pt x="6097748" y="2894268"/>
                </a:lnTo>
                <a:lnTo>
                  <a:pt x="6059230" y="2916544"/>
                </a:lnTo>
                <a:lnTo>
                  <a:pt x="6019985" y="2938486"/>
                </a:lnTo>
                <a:lnTo>
                  <a:pt x="5980023" y="2960090"/>
                </a:lnTo>
                <a:lnTo>
                  <a:pt x="5939353" y="2981350"/>
                </a:lnTo>
                <a:lnTo>
                  <a:pt x="5897984" y="3002262"/>
                </a:lnTo>
                <a:lnTo>
                  <a:pt x="5855927" y="3022821"/>
                </a:lnTo>
                <a:lnTo>
                  <a:pt x="5813190" y="3043022"/>
                </a:lnTo>
                <a:lnTo>
                  <a:pt x="5769783" y="3062860"/>
                </a:lnTo>
                <a:lnTo>
                  <a:pt x="5725716" y="3082331"/>
                </a:lnTo>
                <a:lnTo>
                  <a:pt x="5680997" y="3101430"/>
                </a:lnTo>
                <a:lnTo>
                  <a:pt x="5635637" y="3120152"/>
                </a:lnTo>
                <a:lnTo>
                  <a:pt x="5589645" y="3138492"/>
                </a:lnTo>
                <a:lnTo>
                  <a:pt x="5543030" y="3156445"/>
                </a:lnTo>
                <a:lnTo>
                  <a:pt x="5495803" y="3174008"/>
                </a:lnTo>
                <a:lnTo>
                  <a:pt x="5447971" y="3191174"/>
                </a:lnTo>
                <a:lnTo>
                  <a:pt x="5399545" y="3207939"/>
                </a:lnTo>
                <a:lnTo>
                  <a:pt x="5350535" y="3224298"/>
                </a:lnTo>
                <a:lnTo>
                  <a:pt x="5300949" y="3240247"/>
                </a:lnTo>
                <a:lnTo>
                  <a:pt x="5250798" y="3255781"/>
                </a:lnTo>
                <a:lnTo>
                  <a:pt x="5200090" y="3270894"/>
                </a:lnTo>
                <a:lnTo>
                  <a:pt x="5148835" y="3285583"/>
                </a:lnTo>
                <a:lnTo>
                  <a:pt x="5097043" y="3299842"/>
                </a:lnTo>
                <a:lnTo>
                  <a:pt x="5044723" y="3313666"/>
                </a:lnTo>
                <a:lnTo>
                  <a:pt x="4991885" y="3327051"/>
                </a:lnTo>
                <a:lnTo>
                  <a:pt x="4938538" y="3339993"/>
                </a:lnTo>
                <a:lnTo>
                  <a:pt x="4884691" y="3352485"/>
                </a:lnTo>
                <a:lnTo>
                  <a:pt x="4830354" y="3364524"/>
                </a:lnTo>
                <a:lnTo>
                  <a:pt x="4775537" y="3376104"/>
                </a:lnTo>
                <a:lnTo>
                  <a:pt x="4720249" y="3387221"/>
                </a:lnTo>
                <a:lnTo>
                  <a:pt x="4664499" y="3397870"/>
                </a:lnTo>
                <a:lnTo>
                  <a:pt x="4608297" y="3408047"/>
                </a:lnTo>
                <a:lnTo>
                  <a:pt x="4551653" y="3417746"/>
                </a:lnTo>
                <a:lnTo>
                  <a:pt x="4494575" y="3426962"/>
                </a:lnTo>
                <a:lnTo>
                  <a:pt x="4437074" y="3435691"/>
                </a:lnTo>
                <a:lnTo>
                  <a:pt x="4379158" y="3443929"/>
                </a:lnTo>
                <a:lnTo>
                  <a:pt x="4320838" y="3451669"/>
                </a:lnTo>
                <a:lnTo>
                  <a:pt x="4262122" y="3458909"/>
                </a:lnTo>
                <a:lnTo>
                  <a:pt x="4203021" y="3465641"/>
                </a:lnTo>
                <a:lnTo>
                  <a:pt x="4143543" y="3471863"/>
                </a:lnTo>
                <a:lnTo>
                  <a:pt x="4083699" y="3477569"/>
                </a:lnTo>
                <a:lnTo>
                  <a:pt x="4023497" y="3482754"/>
                </a:lnTo>
                <a:lnTo>
                  <a:pt x="3962947" y="3487414"/>
                </a:lnTo>
                <a:lnTo>
                  <a:pt x="3902059" y="3491543"/>
                </a:lnTo>
                <a:lnTo>
                  <a:pt x="3840842" y="3495138"/>
                </a:lnTo>
                <a:lnTo>
                  <a:pt x="3779306" y="3498192"/>
                </a:lnTo>
                <a:lnTo>
                  <a:pt x="3717459" y="3500702"/>
                </a:lnTo>
                <a:lnTo>
                  <a:pt x="3655312" y="3502662"/>
                </a:lnTo>
                <a:lnTo>
                  <a:pt x="3592874" y="3504069"/>
                </a:lnTo>
                <a:lnTo>
                  <a:pt x="3530155" y="3504916"/>
                </a:lnTo>
                <a:lnTo>
                  <a:pt x="3467163" y="3505200"/>
                </a:lnTo>
                <a:lnTo>
                  <a:pt x="3404167" y="3504916"/>
                </a:lnTo>
                <a:lnTo>
                  <a:pt x="3341444" y="3504069"/>
                </a:lnTo>
                <a:lnTo>
                  <a:pt x="3279002" y="3502662"/>
                </a:lnTo>
                <a:lnTo>
                  <a:pt x="3216851" y="3500702"/>
                </a:lnTo>
                <a:lnTo>
                  <a:pt x="3155001" y="3498192"/>
                </a:lnTo>
                <a:lnTo>
                  <a:pt x="3093461" y="3495138"/>
                </a:lnTo>
                <a:lnTo>
                  <a:pt x="3032241" y="3491543"/>
                </a:lnTo>
                <a:lnTo>
                  <a:pt x="2971349" y="3487414"/>
                </a:lnTo>
                <a:lnTo>
                  <a:pt x="2910797" y="3482754"/>
                </a:lnTo>
                <a:lnTo>
                  <a:pt x="2850592" y="3477569"/>
                </a:lnTo>
                <a:lnTo>
                  <a:pt x="2790744" y="3471863"/>
                </a:lnTo>
                <a:lnTo>
                  <a:pt x="2731264" y="3465641"/>
                </a:lnTo>
                <a:lnTo>
                  <a:pt x="2672160" y="3458909"/>
                </a:lnTo>
                <a:lnTo>
                  <a:pt x="2613442" y="3451669"/>
                </a:lnTo>
                <a:lnTo>
                  <a:pt x="2555120" y="3443929"/>
                </a:lnTo>
                <a:lnTo>
                  <a:pt x="2497202" y="3435691"/>
                </a:lnTo>
                <a:lnTo>
                  <a:pt x="2439698" y="3426962"/>
                </a:lnTo>
                <a:lnTo>
                  <a:pt x="2382618" y="3417746"/>
                </a:lnTo>
                <a:lnTo>
                  <a:pt x="2325972" y="3408047"/>
                </a:lnTo>
                <a:lnTo>
                  <a:pt x="2269768" y="3397870"/>
                </a:lnTo>
                <a:lnTo>
                  <a:pt x="2214016" y="3387221"/>
                </a:lnTo>
                <a:lnTo>
                  <a:pt x="2158727" y="3376104"/>
                </a:lnTo>
                <a:lnTo>
                  <a:pt x="2103908" y="3364524"/>
                </a:lnTo>
                <a:lnTo>
                  <a:pt x="2049570" y="3352485"/>
                </a:lnTo>
                <a:lnTo>
                  <a:pt x="1995721" y="3339993"/>
                </a:lnTo>
                <a:lnTo>
                  <a:pt x="1942373" y="3327051"/>
                </a:lnTo>
                <a:lnTo>
                  <a:pt x="1889533" y="3313666"/>
                </a:lnTo>
                <a:lnTo>
                  <a:pt x="1837212" y="3299842"/>
                </a:lnTo>
                <a:lnTo>
                  <a:pt x="1785419" y="3285583"/>
                </a:lnTo>
                <a:lnTo>
                  <a:pt x="1734164" y="3270894"/>
                </a:lnTo>
                <a:lnTo>
                  <a:pt x="1683455" y="3255781"/>
                </a:lnTo>
                <a:lnTo>
                  <a:pt x="1633302" y="3240247"/>
                </a:lnTo>
                <a:lnTo>
                  <a:pt x="1583716" y="3224298"/>
                </a:lnTo>
                <a:lnTo>
                  <a:pt x="1534705" y="3207939"/>
                </a:lnTo>
                <a:lnTo>
                  <a:pt x="1486278" y="3191174"/>
                </a:lnTo>
                <a:lnTo>
                  <a:pt x="1438446" y="3174008"/>
                </a:lnTo>
                <a:lnTo>
                  <a:pt x="1391218" y="3156445"/>
                </a:lnTo>
                <a:lnTo>
                  <a:pt x="1344603" y="3138492"/>
                </a:lnTo>
                <a:lnTo>
                  <a:pt x="1298610" y="3120152"/>
                </a:lnTo>
                <a:lnTo>
                  <a:pt x="1253250" y="3101430"/>
                </a:lnTo>
                <a:lnTo>
                  <a:pt x="1208531" y="3082331"/>
                </a:lnTo>
                <a:lnTo>
                  <a:pt x="1164464" y="3062860"/>
                </a:lnTo>
                <a:lnTo>
                  <a:pt x="1121057" y="3043022"/>
                </a:lnTo>
                <a:lnTo>
                  <a:pt x="1078320" y="3022821"/>
                </a:lnTo>
                <a:lnTo>
                  <a:pt x="1036262" y="3002262"/>
                </a:lnTo>
                <a:lnTo>
                  <a:pt x="994894" y="2981350"/>
                </a:lnTo>
                <a:lnTo>
                  <a:pt x="954224" y="2960090"/>
                </a:lnTo>
                <a:lnTo>
                  <a:pt x="914262" y="2938486"/>
                </a:lnTo>
                <a:lnTo>
                  <a:pt x="875017" y="2916544"/>
                </a:lnTo>
                <a:lnTo>
                  <a:pt x="836499" y="2894268"/>
                </a:lnTo>
                <a:lnTo>
                  <a:pt x="798718" y="2871663"/>
                </a:lnTo>
                <a:lnTo>
                  <a:pt x="761682" y="2848733"/>
                </a:lnTo>
                <a:lnTo>
                  <a:pt x="725402" y="2825484"/>
                </a:lnTo>
                <a:lnTo>
                  <a:pt x="689886" y="2801921"/>
                </a:lnTo>
                <a:lnTo>
                  <a:pt x="655145" y="2778047"/>
                </a:lnTo>
                <a:lnTo>
                  <a:pt x="621187" y="2753868"/>
                </a:lnTo>
                <a:lnTo>
                  <a:pt x="588023" y="2729389"/>
                </a:lnTo>
                <a:lnTo>
                  <a:pt x="555661" y="2704615"/>
                </a:lnTo>
                <a:lnTo>
                  <a:pt x="524111" y="2679549"/>
                </a:lnTo>
                <a:lnTo>
                  <a:pt x="493383" y="2654198"/>
                </a:lnTo>
                <a:lnTo>
                  <a:pt x="463486" y="2628565"/>
                </a:lnTo>
                <a:lnTo>
                  <a:pt x="434430" y="2602656"/>
                </a:lnTo>
                <a:lnTo>
                  <a:pt x="406223" y="2576476"/>
                </a:lnTo>
                <a:lnTo>
                  <a:pt x="352398" y="2523319"/>
                </a:lnTo>
                <a:lnTo>
                  <a:pt x="302087" y="2469134"/>
                </a:lnTo>
                <a:lnTo>
                  <a:pt x="255365" y="2413957"/>
                </a:lnTo>
                <a:lnTo>
                  <a:pt x="212308" y="2357829"/>
                </a:lnTo>
                <a:lnTo>
                  <a:pt x="172992" y="2300787"/>
                </a:lnTo>
                <a:lnTo>
                  <a:pt x="137494" y="2242868"/>
                </a:lnTo>
                <a:lnTo>
                  <a:pt x="105887" y="2184113"/>
                </a:lnTo>
                <a:lnTo>
                  <a:pt x="78249" y="2124559"/>
                </a:lnTo>
                <a:lnTo>
                  <a:pt x="54655" y="2064244"/>
                </a:lnTo>
                <a:lnTo>
                  <a:pt x="35181" y="2003206"/>
                </a:lnTo>
                <a:lnTo>
                  <a:pt x="19903" y="1941485"/>
                </a:lnTo>
                <a:lnTo>
                  <a:pt x="8896" y="1879118"/>
                </a:lnTo>
                <a:lnTo>
                  <a:pt x="2236" y="1816143"/>
                </a:lnTo>
                <a:lnTo>
                  <a:pt x="0" y="1752600"/>
                </a:lnTo>
                <a:close/>
              </a:path>
            </a:pathLst>
          </a:custGeom>
          <a:ln w="12700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87450" y="2562225"/>
            <a:ext cx="6913880" cy="0"/>
          </a:xfrm>
          <a:custGeom>
            <a:avLst/>
            <a:gdLst/>
            <a:ahLst/>
            <a:cxnLst/>
            <a:rect l="l" t="t" r="r" b="b"/>
            <a:pathLst>
              <a:path w="6913880">
                <a:moveTo>
                  <a:pt x="0" y="0"/>
                </a:moveTo>
                <a:lnTo>
                  <a:pt x="6913626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65225" y="2560701"/>
            <a:ext cx="0" cy="2592705"/>
          </a:xfrm>
          <a:custGeom>
            <a:avLst/>
            <a:gdLst/>
            <a:ahLst/>
            <a:cxnLst/>
            <a:rect l="l" t="t" r="r" b="b"/>
            <a:pathLst>
              <a:path h="2592704">
                <a:moveTo>
                  <a:pt x="0" y="0"/>
                </a:moveTo>
                <a:lnTo>
                  <a:pt x="0" y="2592324"/>
                </a:lnTo>
              </a:path>
            </a:pathLst>
          </a:custGeom>
          <a:ln w="12700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06675" y="2560701"/>
            <a:ext cx="0" cy="2592705"/>
          </a:xfrm>
          <a:custGeom>
            <a:avLst/>
            <a:gdLst/>
            <a:ahLst/>
            <a:cxnLst/>
            <a:rect l="l" t="t" r="r" b="b"/>
            <a:pathLst>
              <a:path h="2592704">
                <a:moveTo>
                  <a:pt x="0" y="0"/>
                </a:moveTo>
                <a:lnTo>
                  <a:pt x="0" y="2592324"/>
                </a:lnTo>
              </a:path>
            </a:pathLst>
          </a:custGeom>
          <a:ln w="12700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50225" y="2560701"/>
            <a:ext cx="0" cy="2663825"/>
          </a:xfrm>
          <a:custGeom>
            <a:avLst/>
            <a:gdLst/>
            <a:ahLst/>
            <a:cxnLst/>
            <a:rect l="l" t="t" r="r" b="b"/>
            <a:pathLst>
              <a:path h="2663825">
                <a:moveTo>
                  <a:pt x="0" y="0"/>
                </a:moveTo>
                <a:lnTo>
                  <a:pt x="0" y="2663698"/>
                </a:lnTo>
              </a:path>
            </a:pathLst>
          </a:custGeom>
          <a:ln w="12700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65225" y="5043423"/>
            <a:ext cx="1441450" cy="76200"/>
          </a:xfrm>
          <a:custGeom>
            <a:avLst/>
            <a:gdLst/>
            <a:ahLst/>
            <a:cxnLst/>
            <a:rect l="l" t="t" r="r" b="b"/>
            <a:pathLst>
              <a:path w="144145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441450" h="76200">
                <a:moveTo>
                  <a:pt x="1365250" y="0"/>
                </a:moveTo>
                <a:lnTo>
                  <a:pt x="1365250" y="76200"/>
                </a:lnTo>
                <a:lnTo>
                  <a:pt x="1428750" y="44450"/>
                </a:lnTo>
                <a:lnTo>
                  <a:pt x="1377950" y="44450"/>
                </a:lnTo>
                <a:lnTo>
                  <a:pt x="1377950" y="31750"/>
                </a:lnTo>
                <a:lnTo>
                  <a:pt x="1428750" y="31750"/>
                </a:lnTo>
                <a:lnTo>
                  <a:pt x="1365250" y="0"/>
                </a:lnTo>
                <a:close/>
              </a:path>
              <a:path w="144145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441450" h="76200">
                <a:moveTo>
                  <a:pt x="136525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1365250" y="44450"/>
                </a:lnTo>
                <a:lnTo>
                  <a:pt x="1365250" y="31750"/>
                </a:lnTo>
                <a:close/>
              </a:path>
              <a:path w="1441450" h="76200">
                <a:moveTo>
                  <a:pt x="1428750" y="31750"/>
                </a:moveTo>
                <a:lnTo>
                  <a:pt x="1377950" y="31750"/>
                </a:lnTo>
                <a:lnTo>
                  <a:pt x="1377950" y="44450"/>
                </a:lnTo>
                <a:lnTo>
                  <a:pt x="1428750" y="44450"/>
                </a:lnTo>
                <a:lnTo>
                  <a:pt x="1441450" y="38100"/>
                </a:lnTo>
                <a:lnTo>
                  <a:pt x="1428750" y="317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06675" y="5043423"/>
            <a:ext cx="5543550" cy="76200"/>
          </a:xfrm>
          <a:custGeom>
            <a:avLst/>
            <a:gdLst/>
            <a:ahLst/>
            <a:cxnLst/>
            <a:rect l="l" t="t" r="r" b="b"/>
            <a:pathLst>
              <a:path w="554355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5543550" h="76200">
                <a:moveTo>
                  <a:pt x="5467350" y="0"/>
                </a:moveTo>
                <a:lnTo>
                  <a:pt x="5467350" y="76200"/>
                </a:lnTo>
                <a:lnTo>
                  <a:pt x="5530850" y="44450"/>
                </a:lnTo>
                <a:lnTo>
                  <a:pt x="5480050" y="44450"/>
                </a:lnTo>
                <a:lnTo>
                  <a:pt x="5480050" y="31750"/>
                </a:lnTo>
                <a:lnTo>
                  <a:pt x="5530850" y="31750"/>
                </a:lnTo>
                <a:lnTo>
                  <a:pt x="5467350" y="0"/>
                </a:lnTo>
                <a:close/>
              </a:path>
              <a:path w="554355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5543550" h="76200">
                <a:moveTo>
                  <a:pt x="546735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5467350" y="44450"/>
                </a:lnTo>
                <a:lnTo>
                  <a:pt x="5467350" y="31750"/>
                </a:lnTo>
                <a:close/>
              </a:path>
              <a:path w="5543550" h="76200">
                <a:moveTo>
                  <a:pt x="5530850" y="31750"/>
                </a:moveTo>
                <a:lnTo>
                  <a:pt x="5480050" y="31750"/>
                </a:lnTo>
                <a:lnTo>
                  <a:pt x="5480050" y="44450"/>
                </a:lnTo>
                <a:lnTo>
                  <a:pt x="5530850" y="44450"/>
                </a:lnTo>
                <a:lnTo>
                  <a:pt x="5543550" y="38100"/>
                </a:lnTo>
                <a:lnTo>
                  <a:pt x="5530850" y="317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00103" y="4626390"/>
            <a:ext cx="893444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5100" i="1" spc="667" baseline="13888" dirty="0">
                <a:solidFill>
                  <a:srgbClr val="FF9933"/>
                </a:solidFill>
                <a:latin typeface="Times New Roman"/>
                <a:cs typeface="Times New Roman"/>
              </a:rPr>
              <a:t>d</a:t>
            </a:r>
            <a:r>
              <a:rPr sz="1950" i="1" spc="445" dirty="0">
                <a:solidFill>
                  <a:srgbClr val="FF9933"/>
                </a:solidFill>
                <a:latin typeface="Times New Roman"/>
                <a:cs typeface="Times New Roman"/>
              </a:rPr>
              <a:t>mín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76796" y="2335969"/>
            <a:ext cx="156210" cy="365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00" spc="10" dirty="0">
                <a:latin typeface="Symbol"/>
                <a:cs typeface="Symbol"/>
              </a:rPr>
              <a:t>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93146" y="2335969"/>
            <a:ext cx="156210" cy="365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00" spc="10" dirty="0">
                <a:solidFill>
                  <a:srgbClr val="FF9933"/>
                </a:solidFill>
                <a:latin typeface="Symbol"/>
                <a:cs typeface="Symbol"/>
              </a:rPr>
              <a:t>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87290" y="2551194"/>
            <a:ext cx="377825" cy="4730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900" i="1" spc="-130" dirty="0">
                <a:latin typeface="Times New Roman"/>
                <a:cs typeface="Times New Roman"/>
              </a:rPr>
              <a:t>F</a:t>
            </a:r>
            <a:r>
              <a:rPr sz="2550" spc="-195" baseline="-24509" dirty="0">
                <a:latin typeface="Times New Roman"/>
                <a:cs typeface="Times New Roman"/>
              </a:rPr>
              <a:t>1</a:t>
            </a:r>
            <a:endParaRPr sz="2550" baseline="-24509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31133" y="2552718"/>
            <a:ext cx="394335" cy="4730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900" i="1" spc="-60" dirty="0">
                <a:solidFill>
                  <a:srgbClr val="FF9933"/>
                </a:solidFill>
                <a:latin typeface="Times New Roman"/>
                <a:cs typeface="Times New Roman"/>
              </a:rPr>
              <a:t>F</a:t>
            </a:r>
            <a:r>
              <a:rPr sz="2550" spc="-89" baseline="-24509" dirty="0">
                <a:solidFill>
                  <a:srgbClr val="FF9933"/>
                </a:solidFill>
                <a:latin typeface="Times New Roman"/>
                <a:cs typeface="Times New Roman"/>
              </a:rPr>
              <a:t>2</a:t>
            </a:r>
            <a:endParaRPr sz="2550" baseline="-24509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82419" y="4594695"/>
            <a:ext cx="2858135" cy="1469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1185">
              <a:lnSpc>
                <a:spcPct val="100000"/>
              </a:lnSpc>
              <a:spcBef>
                <a:spcPts val="100"/>
              </a:spcBef>
            </a:pPr>
            <a:r>
              <a:rPr sz="4800" i="1" spc="120" baseline="13888" dirty="0">
                <a:solidFill>
                  <a:srgbClr val="FF9933"/>
                </a:solidFill>
                <a:latin typeface="Times New Roman"/>
                <a:cs typeface="Times New Roman"/>
              </a:rPr>
              <a:t>d</a:t>
            </a:r>
            <a:r>
              <a:rPr sz="1850" i="1" spc="80" dirty="0">
                <a:solidFill>
                  <a:srgbClr val="FF9933"/>
                </a:solidFill>
                <a:latin typeface="Times New Roman"/>
                <a:cs typeface="Times New Roman"/>
              </a:rPr>
              <a:t>máx</a:t>
            </a:r>
            <a:endParaRPr sz="185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965"/>
              </a:spcBef>
              <a:tabLst>
                <a:tab pos="1702435" algn="l"/>
              </a:tabLst>
            </a:pPr>
            <a:r>
              <a:rPr sz="5700" i="1" spc="75" baseline="-21198" dirty="0">
                <a:latin typeface="Times New Roman"/>
                <a:cs typeface="Times New Roman"/>
              </a:rPr>
              <a:t>R</a:t>
            </a:r>
            <a:r>
              <a:rPr sz="5700" i="1" spc="-67" baseline="-21198" dirty="0">
                <a:latin typeface="Times New Roman"/>
                <a:cs typeface="Times New Roman"/>
              </a:rPr>
              <a:t> </a:t>
            </a:r>
            <a:r>
              <a:rPr sz="5700" spc="67" baseline="-21198" dirty="0">
                <a:latin typeface="Symbol"/>
                <a:cs typeface="Symbol"/>
              </a:rPr>
              <a:t></a:t>
            </a:r>
            <a:r>
              <a:rPr sz="5700" spc="315" baseline="-21198" dirty="0">
                <a:latin typeface="Times New Roman"/>
                <a:cs typeface="Times New Roman"/>
              </a:rPr>
              <a:t> </a:t>
            </a:r>
            <a:r>
              <a:rPr sz="5700" i="1" spc="104" baseline="13888" dirty="0">
                <a:latin typeface="Times New Roman"/>
                <a:cs typeface="Times New Roman"/>
              </a:rPr>
              <a:t>d</a:t>
            </a:r>
            <a:r>
              <a:rPr sz="2200" i="1" spc="70" dirty="0">
                <a:latin typeface="Times New Roman"/>
                <a:cs typeface="Times New Roman"/>
              </a:rPr>
              <a:t>mín	</a:t>
            </a:r>
            <a:r>
              <a:rPr sz="5700" spc="67" baseline="13888" dirty="0">
                <a:latin typeface="Symbol"/>
                <a:cs typeface="Symbol"/>
              </a:rPr>
              <a:t></a:t>
            </a:r>
            <a:r>
              <a:rPr sz="5700" spc="-517" baseline="13888" dirty="0">
                <a:latin typeface="Times New Roman"/>
                <a:cs typeface="Times New Roman"/>
              </a:rPr>
              <a:t> </a:t>
            </a:r>
            <a:r>
              <a:rPr sz="5700" i="1" spc="157" baseline="13888" dirty="0">
                <a:latin typeface="Times New Roman"/>
                <a:cs typeface="Times New Roman"/>
              </a:rPr>
              <a:t>d</a:t>
            </a:r>
            <a:r>
              <a:rPr sz="2200" i="1" spc="105" dirty="0">
                <a:latin typeface="Times New Roman"/>
                <a:cs typeface="Times New Roman"/>
              </a:rPr>
              <a:t>máx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51479" y="19303"/>
            <a:ext cx="367220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Raio médio de</a:t>
            </a:r>
            <a:r>
              <a:rPr sz="3200" b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órbita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093" y="2372359"/>
            <a:ext cx="12553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Periélio</a:t>
            </a:r>
            <a:r>
              <a:rPr sz="2400" b="1" i="1" spc="-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spc="15" baseline="11363" dirty="0">
                <a:solidFill>
                  <a:srgbClr val="FF9933"/>
                </a:solidFill>
                <a:latin typeface="Symbol"/>
                <a:cs typeface="Symbol"/>
              </a:rPr>
              <a:t></a:t>
            </a:r>
            <a:endParaRPr sz="3300" baseline="11363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79508" y="2372359"/>
            <a:ext cx="96964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675" indent="-181610">
              <a:lnSpc>
                <a:spcPct val="100000"/>
              </a:lnSpc>
              <a:spcBef>
                <a:spcPts val="100"/>
              </a:spcBef>
              <a:buClr>
                <a:srgbClr val="FF9933"/>
              </a:buClr>
              <a:buSzPct val="85416"/>
              <a:buFont typeface="Symbol"/>
              <a:buChar char=""/>
              <a:tabLst>
                <a:tab pos="194310" algn="l"/>
              </a:tabLst>
            </a:pP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Afélio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6964" y="608838"/>
            <a:ext cx="45072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000000"/>
                </a:solidFill>
                <a:latin typeface="Times New Roman"/>
                <a:cs typeface="Times New Roman"/>
              </a:rPr>
              <a:t>Observações</a:t>
            </a:r>
            <a:r>
              <a:rPr sz="4400" spc="-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0000"/>
                </a:solidFill>
                <a:latin typeface="Times New Roman"/>
                <a:cs typeface="Times New Roman"/>
              </a:rPr>
              <a:t>gerais: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4644" y="1506677"/>
            <a:ext cx="7567295" cy="41230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80975" indent="-355600">
              <a:lnSpc>
                <a:spcPts val="2590"/>
              </a:lnSpc>
              <a:spcBef>
                <a:spcPts val="100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As três leis de Kepler são válidas para </a:t>
            </a:r>
            <a:r>
              <a:rPr sz="2400" spc="-5" dirty="0">
                <a:latin typeface="Times New Roman"/>
                <a:cs typeface="Times New Roman"/>
              </a:rPr>
              <a:t>quaisquer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sistemas</a:t>
            </a:r>
            <a:endParaRPr sz="2400">
              <a:latin typeface="Times New Roman"/>
              <a:cs typeface="Times New Roman"/>
            </a:endParaRPr>
          </a:p>
          <a:p>
            <a:pPr marR="168910" algn="ctr">
              <a:lnSpc>
                <a:spcPts val="2590"/>
              </a:lnSpc>
            </a:pPr>
            <a:r>
              <a:rPr sz="2400" dirty="0">
                <a:latin typeface="Times New Roman"/>
                <a:cs typeface="Times New Roman"/>
              </a:rPr>
              <a:t>em que corpos gravitam em torno de um corpo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central.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80000"/>
              </a:lnSpc>
              <a:spcBef>
                <a:spcPts val="575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A </a:t>
            </a:r>
            <a:r>
              <a:rPr sz="2400" dirty="0">
                <a:latin typeface="Times New Roman"/>
                <a:cs typeface="Times New Roman"/>
              </a:rPr>
              <a:t>lei </a:t>
            </a:r>
            <a:r>
              <a:rPr sz="2400" spc="-5" dirty="0">
                <a:latin typeface="Times New Roman"/>
                <a:cs typeface="Times New Roman"/>
              </a:rPr>
              <a:t>das órbitas </a:t>
            </a:r>
            <a:r>
              <a:rPr sz="2400" dirty="0">
                <a:latin typeface="Times New Roman"/>
                <a:cs typeface="Times New Roman"/>
              </a:rPr>
              <a:t>não exclui a possibilidade de a órbita  descrita por </a:t>
            </a:r>
            <a:r>
              <a:rPr sz="2400" spc="-5" dirty="0">
                <a:latin typeface="Times New Roman"/>
                <a:cs typeface="Times New Roman"/>
              </a:rPr>
              <a:t>um </a:t>
            </a:r>
            <a:r>
              <a:rPr sz="2400" dirty="0">
                <a:latin typeface="Times New Roman"/>
                <a:cs typeface="Times New Roman"/>
              </a:rPr>
              <a:t>planeta </a:t>
            </a:r>
            <a:r>
              <a:rPr sz="2400" spc="-5" dirty="0">
                <a:latin typeface="Times New Roman"/>
                <a:cs typeface="Times New Roman"/>
              </a:rPr>
              <a:t>ser </a:t>
            </a:r>
            <a:r>
              <a:rPr sz="2400" dirty="0">
                <a:latin typeface="Times New Roman"/>
                <a:cs typeface="Times New Roman"/>
              </a:rPr>
              <a:t>circular, já que a</a:t>
            </a:r>
            <a:r>
              <a:rPr sz="2400" spc="-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circunferência  é um caso particular de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elipse.</a:t>
            </a:r>
            <a:endParaRPr sz="2400">
              <a:latin typeface="Times New Roman"/>
              <a:cs typeface="Times New Roman"/>
            </a:endParaRPr>
          </a:p>
          <a:p>
            <a:pPr marL="355600" marR="563245" indent="-342900">
              <a:lnSpc>
                <a:spcPts val="2300"/>
              </a:lnSpc>
              <a:spcBef>
                <a:spcPts val="565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Se </a:t>
            </a:r>
            <a:r>
              <a:rPr sz="2400" spc="-5" dirty="0">
                <a:latin typeface="Times New Roman"/>
                <a:cs typeface="Times New Roman"/>
              </a:rPr>
              <a:t>considerarmos </a:t>
            </a:r>
            <a:r>
              <a:rPr sz="2400" dirty="0">
                <a:latin typeface="Times New Roman"/>
                <a:cs typeface="Times New Roman"/>
              </a:rPr>
              <a:t>circular a trajetória descrita por um  planeta em torno do Sol, o raio </a:t>
            </a:r>
            <a:r>
              <a:rPr sz="2400" spc="-5" dirty="0">
                <a:latin typeface="Times New Roman"/>
                <a:cs typeface="Times New Roman"/>
              </a:rPr>
              <a:t>médio </a:t>
            </a:r>
            <a:r>
              <a:rPr sz="2400" dirty="0">
                <a:latin typeface="Times New Roman"/>
                <a:cs typeface="Times New Roman"/>
              </a:rPr>
              <a:t>de órbita  corresponderá ao raio da circunferência e o período</a:t>
            </a:r>
            <a:r>
              <a:rPr sz="2400" spc="-2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  </a:t>
            </a:r>
            <a:r>
              <a:rPr sz="2400" spc="-5" dirty="0">
                <a:latin typeface="Times New Roman"/>
                <a:cs typeface="Times New Roman"/>
              </a:rPr>
              <a:t>movimento </a:t>
            </a:r>
            <a:r>
              <a:rPr sz="2400" dirty="0">
                <a:latin typeface="Times New Roman"/>
                <a:cs typeface="Times New Roman"/>
              </a:rPr>
              <a:t>corresponderá ao período do </a:t>
            </a:r>
            <a:r>
              <a:rPr sz="2400" spc="-5" dirty="0">
                <a:latin typeface="Times New Roman"/>
                <a:cs typeface="Times New Roman"/>
              </a:rPr>
              <a:t>movimento  </a:t>
            </a:r>
            <a:r>
              <a:rPr sz="2400" dirty="0">
                <a:latin typeface="Times New Roman"/>
                <a:cs typeface="Times New Roman"/>
              </a:rPr>
              <a:t>circular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uniforme.</a:t>
            </a:r>
            <a:endParaRPr sz="2400">
              <a:latin typeface="Times New Roman"/>
              <a:cs typeface="Times New Roman"/>
            </a:endParaRPr>
          </a:p>
          <a:p>
            <a:pPr marL="355600" marR="98425" indent="-342900">
              <a:lnSpc>
                <a:spcPts val="2300"/>
              </a:lnSpc>
              <a:spcBef>
                <a:spcPts val="600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No caso de corpos orbitando ao redor da Terra, o ponto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  órbita </a:t>
            </a:r>
            <a:r>
              <a:rPr sz="2400" spc="-5" dirty="0">
                <a:latin typeface="Times New Roman"/>
                <a:cs typeface="Times New Roman"/>
              </a:rPr>
              <a:t>mais próximo </a:t>
            </a:r>
            <a:r>
              <a:rPr sz="2400" dirty="0">
                <a:latin typeface="Times New Roman"/>
                <a:cs typeface="Times New Roman"/>
              </a:rPr>
              <a:t>da Terra recebe o </a:t>
            </a:r>
            <a:r>
              <a:rPr sz="2400" spc="-5" dirty="0">
                <a:latin typeface="Times New Roman"/>
                <a:cs typeface="Times New Roman"/>
              </a:rPr>
              <a:t>nome </a:t>
            </a:r>
            <a:r>
              <a:rPr sz="2400" b="1" spc="-5" dirty="0">
                <a:latin typeface="Times New Roman"/>
                <a:cs typeface="Times New Roman"/>
              </a:rPr>
              <a:t>perigeu </a:t>
            </a:r>
            <a:r>
              <a:rPr sz="2400" dirty="0">
                <a:latin typeface="Times New Roman"/>
                <a:cs typeface="Times New Roman"/>
              </a:rPr>
              <a:t>e o  </a:t>
            </a:r>
            <a:r>
              <a:rPr sz="2400" spc="-5" dirty="0">
                <a:latin typeface="Times New Roman"/>
                <a:cs typeface="Times New Roman"/>
              </a:rPr>
              <a:t>mais </a:t>
            </a:r>
            <a:r>
              <a:rPr sz="2400" dirty="0">
                <a:latin typeface="Times New Roman"/>
                <a:cs typeface="Times New Roman"/>
              </a:rPr>
              <a:t>afastado recebe o </a:t>
            </a:r>
            <a:r>
              <a:rPr sz="2400" spc="-5" dirty="0">
                <a:latin typeface="Times New Roman"/>
                <a:cs typeface="Times New Roman"/>
              </a:rPr>
              <a:t>nome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apogeu</a:t>
            </a:r>
            <a:r>
              <a:rPr sz="2400" spc="-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1913</TotalTime>
  <Words>414</Words>
  <Application>Microsoft Office PowerPoint</Application>
  <PresentationFormat>Apresentação na tela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23" baseType="lpstr">
      <vt:lpstr>Arial</vt:lpstr>
      <vt:lpstr>Calibri</vt:lpstr>
      <vt:lpstr>Comic Sans MS</vt:lpstr>
      <vt:lpstr>Franklin Gothic Book</vt:lpstr>
      <vt:lpstr>Monotype Corsiva</vt:lpstr>
      <vt:lpstr>MT Extra</vt:lpstr>
      <vt:lpstr>MV Boli</vt:lpstr>
      <vt:lpstr>Symbol</vt:lpstr>
      <vt:lpstr>Times New Roman</vt:lpstr>
      <vt:lpstr>Wingdings</vt:lpstr>
      <vt:lpstr>Office Theme</vt:lpstr>
      <vt:lpstr>Crop</vt:lpstr>
      <vt:lpstr>Apresentação do PowerPoint</vt:lpstr>
      <vt:lpstr>Modelo geocêntrico</vt:lpstr>
      <vt:lpstr>Modelo heliocêntrico</vt:lpstr>
      <vt:lpstr>Leis de Kepler</vt:lpstr>
      <vt:lpstr>1ª Lei - Lei das Órbitas</vt:lpstr>
      <vt:lpstr>Apresentação do PowerPoint</vt:lpstr>
      <vt:lpstr>3ª Lei - Lei dos Períodos</vt:lpstr>
      <vt:lpstr>Apresentação do PowerPoint</vt:lpstr>
      <vt:lpstr>Observações gerais:</vt:lpstr>
      <vt:lpstr>Lei da Gravitação Universal de Newton</vt:lpstr>
      <vt:lpstr>Diferença entre peso e massa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Lenio</dc:creator>
  <cp:lastModifiedBy>PC</cp:lastModifiedBy>
  <cp:revision>11</cp:revision>
  <dcterms:created xsi:type="dcterms:W3CDTF">2020-06-19T12:29:01Z</dcterms:created>
  <dcterms:modified xsi:type="dcterms:W3CDTF">2020-08-06T16:59:49Z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2017-09-22T00:00:00Z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2020-06-19T00:00:00Z</vt:filetime>
  </property>
</Properties>
</file>